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4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5" r:id="rId12"/>
    <p:sldId id="273" r:id="rId13"/>
    <p:sldId id="272" r:id="rId14"/>
    <p:sldId id="271" r:id="rId15"/>
    <p:sldId id="270" r:id="rId16"/>
    <p:sldId id="269" r:id="rId17"/>
    <p:sldId id="268" r:id="rId18"/>
    <p:sldId id="267" r:id="rId19"/>
    <p:sldId id="266" r:id="rId20"/>
    <p:sldId id="265" r:id="rId21"/>
    <p:sldId id="264" r:id="rId22"/>
    <p:sldId id="263" r:id="rId23"/>
    <p:sldId id="261" r:id="rId24"/>
    <p:sldId id="260" r:id="rId25"/>
    <p:sldId id="258" r:id="rId26"/>
    <p:sldId id="284" r:id="rId27"/>
    <p:sldId id="289" r:id="rId28"/>
    <p:sldId id="290" r:id="rId29"/>
    <p:sldId id="293" r:id="rId30"/>
    <p:sldId id="292" r:id="rId31"/>
    <p:sldId id="291" r:id="rId32"/>
    <p:sldId id="294" r:id="rId33"/>
    <p:sldId id="297" r:id="rId34"/>
    <p:sldId id="296" r:id="rId35"/>
    <p:sldId id="295" r:id="rId36"/>
    <p:sldId id="300" r:id="rId37"/>
    <p:sldId id="299" r:id="rId38"/>
    <p:sldId id="298" r:id="rId39"/>
    <p:sldId id="287" r:id="rId40"/>
    <p:sldId id="28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9CA0-7C7C-4159-8D45-4F6CCA68B3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F76F-0CC1-4DC6-8B84-C540F9F3F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2606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г. Таре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1556792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НЕДЕЛЯ КАФЕДРЫ ОБЩЕЙ ПЕДАГОГИКИ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6093296"/>
            <a:ext cx="1872208" cy="50405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61560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 - 2014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D:\Почта Читальный2\1_книги\кн_1\100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952" y="404664"/>
            <a:ext cx="4105520" cy="6129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2068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74.20я73</a:t>
            </a:r>
          </a:p>
          <a:p>
            <a:pPr algn="just"/>
            <a:r>
              <a:rPr lang="ru-RU" dirty="0" smtClean="0"/>
              <a:t>Митяева, А.М. Здоровьесберегающие педагогические технологии: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А.М. Митяева. – М.: Издательский центр «Академия», 2012. – 208 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564904"/>
            <a:ext cx="4248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пособии содержится материал авторского учебного курса «Педагогика здоровья». Основное внимание в книге уделено комплексному рассмотрению используемых в образовательном пространстве здоровьесберегающих технологий, позволяющих эффективно решать одну из самых актуальных проблем образования – развитие и становление культуры здоровья 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D:\Почта Читальный2\1_книги\кн_1\1000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3928253" cy="6326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220559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74.00</a:t>
            </a:r>
          </a:p>
          <a:p>
            <a:pPr algn="just"/>
            <a:r>
              <a:rPr lang="ru-RU" dirty="0" smtClean="0"/>
              <a:t>Медведева, И.Я. Родители и дети: конфликт или союз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И.Я.Медведева, Т.Л. Шишова. – Рязань: </a:t>
            </a:r>
            <a:r>
              <a:rPr lang="ru-RU" dirty="0" err="1" smtClean="0"/>
              <a:t>Зерна-слово</a:t>
            </a:r>
            <a:r>
              <a:rPr lang="ru-RU" dirty="0" smtClean="0"/>
              <a:t>, 2012. – 336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63284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Книга известных психологов и публицистов Ирины Медведевой и Татьяны Шишовой посвящена обострившемуся в последнее время конфликту отцов и детей. Поскольку конфликт этот  идеологический и в значительной степени рукотворный, авторы анализируют его истоки, движущие силы и подлинные цели, в том числе религиозные.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D:\Почта Читальный2\1_книги\кн_1\100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4715" y="548680"/>
            <a:ext cx="4009773" cy="59389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08757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74.я73</a:t>
            </a:r>
          </a:p>
          <a:p>
            <a:pPr algn="just"/>
            <a:r>
              <a:rPr lang="ru-RU" dirty="0" smtClean="0"/>
              <a:t>Загвязинский, В.И. Педагогика: учебник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В.И. Загвязинский, И.Н. Емельянова. – М.: Издательский центр «Академия», 2011. – 352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77686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Особое внимание в учебнике уделено проблемам методологии, факторам и условиям дальнейшего развития всех уровней образования с ориентацией на его основной продукт – личность, отвечающую требованиям современного социального заказа и перспективам развития общества.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Почта Читальный2\1_книги\кн_1\1001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32656"/>
            <a:ext cx="4176464" cy="62242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94356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74.04я73</a:t>
            </a:r>
          </a:p>
          <a:p>
            <a:r>
              <a:rPr lang="ru-RU" dirty="0" smtClean="0"/>
              <a:t>Иванов, Д.А. Экспертиза в образовании: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Д.А. Иванов. – М.: Издательский центр «Академия», 2008. – 336с.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643877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Данное учебное пособие рассказывает об экспертизе в образовании как особой деятельности со своими ценностями, целями, задачами, функциями, отличными от оценивания и контроля. Особое внимание уделяется позиции эксперта, средствам и методам, необходимым для реализации экспертной деятельности.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D:\Почта Читальный2\1_книги\кн_1\100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466774"/>
            <a:ext cx="3875347" cy="5986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220559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74.0я73</a:t>
            </a:r>
          </a:p>
          <a:p>
            <a:pPr algn="just"/>
            <a:r>
              <a:rPr lang="ru-RU" dirty="0" smtClean="0"/>
              <a:t>Голованова, Н.Ф. Педагогика: учебник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Н.Ф. Голованова. – М.: Издательский центр «Академия», 2013. – 240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70485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Учебник представляет педагогику в единстве ее истории и современных тенденций развития. Раскрываются общие основы педагогики, теория воспитания и теория обучения. Проблемы науки рассматриваются в философском, историческом, культурологическом и психологическом контекстах.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D:\Почта Читальный2\1_книги\кн_1\100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4664"/>
            <a:ext cx="4260969" cy="6115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130360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74.202.4</a:t>
            </a:r>
          </a:p>
          <a:p>
            <a:pPr algn="just"/>
            <a:r>
              <a:rPr lang="ru-RU" dirty="0" smtClean="0"/>
              <a:t>Жилин, В.И. технология обучения на основе </a:t>
            </a:r>
            <a:r>
              <a:rPr lang="ru-RU" dirty="0" err="1" smtClean="0"/>
              <a:t>многопрофильности</a:t>
            </a:r>
            <a:r>
              <a:rPr lang="ru-RU" dirty="0" smtClean="0"/>
              <a:t>: монография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В.И.Жилин. – СПб.: ГНУ «ИОВ РАО», 2006. – 217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95978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данной монографии идет раскрытие перехода образования на личностно ориентированную парадигму путем создания новых технологий, обладающих повышенной гибкостью.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D:\Почта Читальный2\1_книги\кн_1\1001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1842" y="548680"/>
            <a:ext cx="4088630" cy="58884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749603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74.044.4</a:t>
            </a:r>
          </a:p>
          <a:p>
            <a:pPr algn="just"/>
            <a:r>
              <a:rPr lang="ru-RU" dirty="0" smtClean="0"/>
              <a:t>Интернет – свободный, безопасный, образовательный: сборник материалов межрегиональной научно-практической конференции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под ред. М.П. </a:t>
            </a:r>
            <a:r>
              <a:rPr lang="ru-RU" dirty="0" err="1" smtClean="0"/>
              <a:t>Лапчика</a:t>
            </a:r>
            <a:r>
              <a:rPr lang="ru-RU" dirty="0" smtClean="0"/>
              <a:t>. – Омск: Полиграфический центр КАН,2013. - 278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924944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сборник вошли статьи и доклады участников пленарного и секционных заседаний научно-практической конференции «Интернет – свободный, безопасный, образовательный». Материалы сборника охватываю широкий спектр проблем информатизации образования, характерных для образовательных учреждений разного уровня: вузов, средних профессиональных учебных заведений, общеобразовательных школ.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Почта Читальный2\1_книги\кн_2\20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4114081" cy="61002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788511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74.044.3я73</a:t>
            </a:r>
          </a:p>
          <a:p>
            <a:pPr algn="just"/>
            <a:r>
              <a:rPr lang="ru-RU" dirty="0" smtClean="0"/>
              <a:t>Современные образовательные технологии: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под ред. Н.В. </a:t>
            </a:r>
            <a:r>
              <a:rPr lang="ru-RU" dirty="0" err="1" smtClean="0"/>
              <a:t>Бордовской</a:t>
            </a:r>
            <a:r>
              <a:rPr lang="ru-RU" dirty="0" smtClean="0"/>
              <a:t>. – М.: КНОРУС, 2013. – 432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2276872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данном издании раскрываются подходы к пониманию и определению специфики образовательных технологий, принципы и методы их проектирования, анализируется опыт их применения. Содержательно описаны технологии, применяемые в учебной среде, при организации самостоятельной образовательной деятельности, в процессе определения учебных достижений, актуализации творческого потенциала и саморазвития, оказания психолого-педагогической поддержки в контексте приоритетов общечеловеческих ценностей.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D:\Почта Читальный2\1_книги\кн_2\200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79565" y="404664"/>
            <a:ext cx="3912915" cy="60139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303600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74.100я73</a:t>
            </a:r>
          </a:p>
          <a:p>
            <a:pPr algn="just"/>
            <a:r>
              <a:rPr lang="ru-RU" dirty="0" err="1" smtClean="0"/>
              <a:t>Сорокова</a:t>
            </a:r>
            <a:r>
              <a:rPr lang="ru-RU" dirty="0" smtClean="0"/>
              <a:t>, М.Г. Система М. </a:t>
            </a:r>
            <a:r>
              <a:rPr lang="ru-RU" dirty="0" err="1" smtClean="0"/>
              <a:t>Монтессори</a:t>
            </a:r>
            <a:r>
              <a:rPr lang="ru-RU" dirty="0" smtClean="0"/>
              <a:t>: теория и практика: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М.Г. </a:t>
            </a:r>
            <a:r>
              <a:rPr lang="ru-RU" dirty="0" err="1" smtClean="0"/>
              <a:t>Сорокова</a:t>
            </a:r>
            <a:r>
              <a:rPr lang="ru-RU" dirty="0" smtClean="0"/>
              <a:t>. – М.: Издательский центр «Академия», 2013. – 384 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125867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пособии с современных позиций рассматривается целостная образовательная система М. </a:t>
            </a:r>
            <a:r>
              <a:rPr lang="ru-RU" dirty="0" err="1" smtClean="0"/>
              <a:t>Монтессори</a:t>
            </a:r>
            <a:r>
              <a:rPr lang="ru-RU" dirty="0" smtClean="0"/>
              <a:t> и перспективы ее применения и развития. Раскрыты теоретические основы и методика воспитания и обучения по </a:t>
            </a:r>
            <a:r>
              <a:rPr lang="ru-RU" dirty="0" err="1" smtClean="0"/>
              <a:t>Монтессори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D:\Почта Читальный2\1_книги\кн_2\200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3761375" cy="56641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980728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74.1я73</a:t>
            </a:r>
          </a:p>
          <a:p>
            <a:pPr algn="just"/>
            <a:r>
              <a:rPr lang="ru-RU" dirty="0" err="1" smtClean="0"/>
              <a:t>Микляева</a:t>
            </a:r>
            <a:r>
              <a:rPr lang="ru-RU" dirty="0" smtClean="0"/>
              <a:t>, Н.В. Дошкольная педагогика. Теория воспитания: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Н.В. </a:t>
            </a:r>
            <a:r>
              <a:rPr lang="ru-RU" dirty="0" err="1" smtClean="0"/>
              <a:t>Микляева</a:t>
            </a:r>
            <a:r>
              <a:rPr lang="ru-RU" dirty="0" smtClean="0"/>
              <a:t>, Ю.В. </a:t>
            </a:r>
            <a:r>
              <a:rPr lang="ru-RU" dirty="0" err="1" smtClean="0"/>
              <a:t>Микляев</a:t>
            </a:r>
            <a:r>
              <a:rPr lang="ru-RU" dirty="0" smtClean="0"/>
              <a:t>. – М.: Издательский центр «Академия», 2013. – 208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708920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пособии представлены методологические и теоретические основы воспитания, даны характеристика базовых теорий и концепций воспитания и развития личности, исторический анализ подходов к воспитанию и проектированию воспитательных систем, раскрыты сущность и структура воспитательного процесса, механизмы и факторы, влияющие не его эффективность, представлен обзор технологий воспитания.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2344812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Новинки учебной литературы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г. Таре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692097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6093296"/>
            <a:ext cx="1872208" cy="50405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61560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 - 2014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Почта Читальный2\1_книги\кн_2\200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04664"/>
            <a:ext cx="4055914" cy="6020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124262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74.04(2Рос)6я73</a:t>
            </a:r>
          </a:p>
          <a:p>
            <a:pPr algn="just"/>
            <a:r>
              <a:rPr lang="ru-RU" dirty="0" smtClean="0"/>
              <a:t>Федорова, С.Н. Этнокультурное развитие детей. Психолого-педагогическое сопровождение: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С.Н. Федорова. – М.: ФОРУМ,2011. – 176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3085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учебно-методическом пособии раскрываются особенности психолого-педагогического сопровождения процесса этнокультурного развития детей в условиях семьи, ДОУ, школ, ДОЛ и вузов.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D:\Почта Читальный2\1_книги\кн_2\2000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48680"/>
            <a:ext cx="3976242" cy="57200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260648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74.04к2</a:t>
            </a:r>
          </a:p>
          <a:p>
            <a:pPr algn="just"/>
            <a:r>
              <a:rPr lang="ru-RU" dirty="0" smtClean="0"/>
              <a:t>Региональные особенности управления содержанием дошкольного и общего образования: рекомендации по разработке основных образовательных программ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Под общ. ред. Р.Г. </a:t>
            </a:r>
            <a:r>
              <a:rPr lang="ru-RU" dirty="0" err="1" smtClean="0"/>
              <a:t>Чураковой</a:t>
            </a:r>
            <a:r>
              <a:rPr lang="ru-RU" dirty="0" smtClean="0"/>
              <a:t>. – М.: </a:t>
            </a:r>
            <a:r>
              <a:rPr lang="ru-RU" dirty="0" err="1" smtClean="0"/>
              <a:t>Академкнига</a:t>
            </a:r>
            <a:r>
              <a:rPr lang="ru-RU" dirty="0" smtClean="0"/>
              <a:t>/Учебник, 2013. – 144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2543993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пособии представлены особенности управления содержанием дошкольного и общего образования, основным механизмом которого является проектирование основных образовательных программ образовательных учреждений с учетом региональной специфики. Показаны нормативно-правовые основы разработки региональных рекомендаций, которые могут быть использованы образовательными учреждениями конкретной территории в ходе проектирования основных образовательных программ.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:\Почта Читальный2\1_книги\кн_2\200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2140" y="980728"/>
            <a:ext cx="3758947" cy="53505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242626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74.202.4я73</a:t>
            </a:r>
          </a:p>
          <a:p>
            <a:pPr algn="just"/>
            <a:r>
              <a:rPr lang="ru-RU" dirty="0" smtClean="0"/>
              <a:t>Пестова, С.Ю. Виртуальная обучающая среда </a:t>
            </a:r>
            <a:r>
              <a:rPr lang="en-US" dirty="0" smtClean="0"/>
              <a:t>MOODLE</a:t>
            </a:r>
            <a:r>
              <a:rPr lang="ru-RU" dirty="0" smtClean="0"/>
              <a:t>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С.Ю. Пестова, А.В. Козлова. – Омск: РПО Тарского филиала ФГБОУ ВПО </a:t>
            </a:r>
            <a:r>
              <a:rPr lang="ru-RU" dirty="0" err="1" smtClean="0"/>
              <a:t>ОмГПУ</a:t>
            </a:r>
            <a:r>
              <a:rPr lang="ru-RU" dirty="0" smtClean="0"/>
              <a:t> им. П.А. Столыпина, 2012. – 86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3085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пособии рассмотрены педагогические основания использования электронного обучения, основы работы в системе дистанционного обучения </a:t>
            </a:r>
            <a:r>
              <a:rPr lang="en-US" dirty="0" err="1" smtClean="0"/>
              <a:t>Moodle</a:t>
            </a:r>
            <a:r>
              <a:rPr lang="ru-RU" dirty="0" smtClean="0"/>
              <a:t>,  описан интерфейс </a:t>
            </a:r>
            <a:r>
              <a:rPr lang="en-US" dirty="0" err="1" smtClean="0"/>
              <a:t>Moodle</a:t>
            </a:r>
            <a:r>
              <a:rPr lang="ru-RU" dirty="0" smtClean="0"/>
              <a:t> и возможности пользователей.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:\Почта Читальный2\1_книги\кн_2\200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3672687" cy="57410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1076543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74.0я73</a:t>
            </a:r>
          </a:p>
          <a:p>
            <a:pPr algn="just"/>
            <a:r>
              <a:rPr lang="ru-RU" dirty="0" err="1" smtClean="0"/>
              <a:t>Подласый</a:t>
            </a:r>
            <a:r>
              <a:rPr lang="ru-RU" dirty="0" smtClean="0"/>
              <a:t>, И.П. Педагогика: учебник для бакалавров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И.П. </a:t>
            </a:r>
            <a:r>
              <a:rPr lang="ru-RU" dirty="0" err="1" smtClean="0"/>
              <a:t>Подласый</a:t>
            </a:r>
            <a:r>
              <a:rPr lang="ru-RU" dirty="0" smtClean="0"/>
              <a:t>. – М.: Издательство </a:t>
            </a:r>
            <a:r>
              <a:rPr lang="ru-RU" dirty="0" err="1" smtClean="0"/>
              <a:t>Юрайт</a:t>
            </a:r>
            <a:r>
              <a:rPr lang="ru-RU" dirty="0" smtClean="0"/>
              <a:t>; ИД </a:t>
            </a:r>
            <a:r>
              <a:rPr lang="ru-RU" dirty="0" err="1" smtClean="0"/>
              <a:t>Юрайт</a:t>
            </a:r>
            <a:r>
              <a:rPr lang="ru-RU" dirty="0" smtClean="0"/>
              <a:t>, 2012. – 574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2564904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Учебник дает необходимый объем знаний по педагогике для специалистов любого профиля: социологов, экономистов, юристов, инженеров, врачей и т.д. В центре внимания общие основы педагогики, теория и технологии обучения и воспитания, принципы педагогического менеджмента. Учебник позволяет выбрать и применить на практике наиболее эффективные методы обучения и воспитания, модель управления педагогическим процессом.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Почта Читальный2\1_книги\кн_2\2001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6008" y="764704"/>
            <a:ext cx="3616472" cy="55267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15958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74.041(2Рос)я73</a:t>
            </a:r>
          </a:p>
          <a:p>
            <a:pPr algn="just"/>
            <a:r>
              <a:rPr lang="ru-RU" dirty="0" smtClean="0"/>
              <a:t>Федорова, М.Ю. Нормативно-правовое обеспечение образования: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М.Ю. Федорова. – М.: Издательский центр «Академия», 2013. – 176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787893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пособии дана характеристика нормативно-правового обеспечения образования в Российской Федерации. Рассматриваются нормативные правовые акты в области образования, правовые вопросы создания и организации деятельности образовательных учреждений, основы правового статуса участников образовательного процесса.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:\Почта Читальный2\1_книги\кн_2\200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158084" cy="63182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90872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74.202.31</a:t>
            </a:r>
          </a:p>
          <a:p>
            <a:pPr algn="just"/>
            <a:r>
              <a:rPr lang="ru-RU" dirty="0" smtClean="0"/>
              <a:t>Примерная основная образовательная программа образовательного учреждения. Основная школа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Сост. Е.С. Савинов. – М.: Просвещение, 2011. – 342с.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2780928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Примерная основная образовательная программа основного общего образования разработана в соответствии с требованиями федерального государственного образовательного стандарта основного общего образования.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D:\Почта Читальный2\1_книги\кн_2\2001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4155" y="548680"/>
            <a:ext cx="3860333" cy="57982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115958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74.0я73</a:t>
            </a:r>
          </a:p>
          <a:p>
            <a:pPr algn="just"/>
            <a:r>
              <a:rPr lang="ru-RU" dirty="0" err="1" smtClean="0"/>
              <a:t>Гриценко</a:t>
            </a:r>
            <a:r>
              <a:rPr lang="ru-RU" dirty="0" smtClean="0"/>
              <a:t>, Л.И. Теория и практика обучения: интегративный подход: учеб. пособие</a:t>
            </a:r>
            <a:r>
              <a:rPr lang="en-US" dirty="0" smtClean="0"/>
              <a:t> 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</a:t>
            </a:r>
            <a:r>
              <a:rPr lang="ru-RU" dirty="0" err="1" smtClean="0"/>
              <a:t>Л.И.Гриценко</a:t>
            </a:r>
            <a:r>
              <a:rPr lang="ru-RU" dirty="0" smtClean="0"/>
              <a:t>. – М.: Издательский центр «Академия», 2008. – 240 с.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99695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пособии излагаются теоретические основы интегративного обучения и ведущие образовательные технологии.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2344812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Новинки периодической печати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г. Таре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692097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6093296"/>
            <a:ext cx="1872208" cy="50405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61560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 - 2014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Почта Читальный2\читальный_журналы_сканер\ж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176464" cy="6306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155679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Никулина, О. Программа адаптации молодых специалистов в современной школе «Стажер»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О.Никулина // Учитель. – 2013. - № 6. – С. 13-14.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D:\Почта Читальный2\читальный_журналы_сканер\ж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692696"/>
            <a:ext cx="4255278" cy="5568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17061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Ямбург, Е.А. Дополнительные компетенции педагога, необходимые для продуктивного взаимодействия со службой сопровождения детей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Е.А. Ямбург // Педагогическая диагностика. – 2013. - № 6. – С. 85 – 93.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40286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Емельянова, М.Н. Как избежать профессиональной стагнации и «Эмоционального выгорания» у педагогов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М.Н. Емельянова // Педагогическая диагностика. – 2013. - № 6. – С. 99 – 112.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Почта Читальный2\1_книги\кн_1\1000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92696"/>
            <a:ext cx="3844851" cy="54938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1484784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74.202я73</a:t>
            </a:r>
          </a:p>
          <a:p>
            <a:pPr algn="just"/>
            <a:r>
              <a:rPr lang="ru-RU" dirty="0" smtClean="0"/>
              <a:t>Федосеева, А.П. Оценка ИКТ – Компетентности педагогических работников: учебное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А.П. Федосеева, А.В. Козлова. – Омск: Полиграфический центр КАН, 2012. – 80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93305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пособии представлен материал по вопросам формирования и оценки ИКТ – компетентности педагогических работников.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Почта Читальный2\читальный_журналы_сканер\ж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4664"/>
            <a:ext cx="4118898" cy="59779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259974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Арутюнян, И.В. Диагностика и анализ воспитательного процесса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И.В. Арутюнян // Классный руководитель. -  2014. - № 2. – С. 24 – 30.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Почта Читальный2\читальный_журналы_сканер\ж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20688"/>
            <a:ext cx="3835849" cy="56194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204864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Файзиева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Е.Б. Организационно-методические аспекты создания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внутривузовской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просемейного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воспитания студентов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Е.Б. </a:t>
            </a:r>
            <a:r>
              <a:rPr lang="ru-RU" dirty="0" err="1" smtClean="0"/>
              <a:t>Файзиева</a:t>
            </a:r>
            <a:r>
              <a:rPr lang="ru-RU" dirty="0" smtClean="0"/>
              <a:t>, Н.А. Нилова // Социальная педагогика. – 2013. - № 6. – С. 87 – 94.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Почта Читальный2\читальный_журналы_сканер\ж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08720"/>
            <a:ext cx="3960440" cy="51274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5976" y="87155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Креховец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Е.В. Социальные сети студентов: факторы формирования и влияние на учебу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Е.В.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Креховец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Вопросы образования. – 2013. - № 4. – С. 127 – 139.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81576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Нежнов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П.Г. Исследование процесса присвоения учебного содержания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П.Г.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Нежнов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Е.Ю.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Л.А. Рябинина // Вопросы образования. – 2013. - № 4. – С. 168 -183.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447195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Поливанова, К.Н. Что могут рассказать о современных детях их чтение и игры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К.Н. Поливанова, Е.В. Сазонова, М.А.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Шакаров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Вопросы образования. – 2013. - № 4. – С. 283 – 297.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Почта Читальный2\читальный_журналы_сканер\ж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648"/>
            <a:ext cx="4389735" cy="63264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588711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Ершова, А. Пришло время модифицировать урок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А. Ершова // Педагогическая техника. – 2013. -  №6. – С. 59 – 75.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Почта Читальный2\читальный_журналы_сканер\ж0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836712"/>
            <a:ext cx="3492500" cy="51863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2564904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Ломакина, Г.Р. Преемственность стандартов среднего общего и высшего профессионального образования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Г.Р. Ломакина // Вестник НГУ. – Т. 14. – Вып. 2. – С. 76 – 83.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Почта Читальный2\читальный_журналы_сканер\ж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124744"/>
            <a:ext cx="3540942" cy="48721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245572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Лебедев, О.Е. Управление образовательным процессом: как оценивать образовательные результаты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О.Е. Лебедев // Народное образование. – 2014. - № 1. – С. 101 – 109.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D:\Почта Читальный2\читальный_журналы_сканер\ж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954815"/>
            <a:ext cx="3384376" cy="49224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95936" y="231171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Бабушкин, Г.Д. Технология педагогического исследования в профессиональном образовании в свете новых требований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Г.Д. Бабушкин // Омский научный вестник. – 2014. -  № 1. – С. 144 – 146.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D:\Почта Читальный2\читальный_журналы_сканер\ж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476672"/>
            <a:ext cx="4392488" cy="6019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2564904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Ершова, О.В. Парная работа студентов в аудитории как часть системы обучения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О.В. Ершова //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Alma mater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вестник высшей школы. – 2014. - № 1. – С. 116 – 117.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D:\Почта Читальный2\читальный_журналы_сканер\ж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764704"/>
            <a:ext cx="3744416" cy="53352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9992" y="2189763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Сердюков, В.И. Актуальные вопросы организации и проведения педагогического эксперимента и пути их решения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В.И. Сердюков, Н.А. Сердюкова // Педагогическое образование в России. – 2013. - № 6. – С. 84 – 90.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2606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г. Таре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6093296"/>
            <a:ext cx="1872208" cy="50405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61560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 - 2014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74201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Почта Читальный2\1_книги\кн_1\1000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9702" y="548680"/>
            <a:ext cx="4152778" cy="59332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15958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74.202я73</a:t>
            </a:r>
          </a:p>
          <a:p>
            <a:pPr algn="just"/>
            <a:r>
              <a:rPr lang="ru-RU" dirty="0" smtClean="0"/>
              <a:t>Пестова, С.Ю. Мультимедиа-технологии в культурно-образовательной среде: учебное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С.Ю. Пестова. – Омск: Полиграфический центр КАН, 2012. – 81 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064892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пособии рассмотрены педагогические основания использования мультимедиа средств в культурно-образовательной деятельности. В предлагаемом издании представлен современный взгляд на проблему целесообразности и эффективности мультимедиа средств жизни и образовании.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06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26064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Библиотека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ОмГПУ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г. Таре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6093296"/>
            <a:ext cx="1872208" cy="50405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61560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Тара - 2014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20486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интересующим вас вопросам обращайтесь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читальный зал библиотеки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Филиала ОмГПУ в г.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Таре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D:\Почта Читальный2\1_книги\кн_1\1000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052736"/>
            <a:ext cx="3813631" cy="53927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67944" y="61662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74.202.4</a:t>
            </a:r>
          </a:p>
          <a:p>
            <a:pPr algn="just"/>
            <a:r>
              <a:rPr lang="ru-RU" dirty="0" smtClean="0"/>
              <a:t>Проблемы и перспективы развития математического и экономического образования: материалы </a:t>
            </a:r>
            <a:r>
              <a:rPr lang="en-US" dirty="0" smtClean="0"/>
              <a:t>VII </a:t>
            </a:r>
            <a:r>
              <a:rPr lang="ru-RU" dirty="0" smtClean="0"/>
              <a:t>Всероссийской научно-практической конференции (с международным участием)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отв. ред. Е.А. </a:t>
            </a:r>
            <a:r>
              <a:rPr lang="ru-RU" dirty="0" err="1" smtClean="0"/>
              <a:t>Кальт</a:t>
            </a:r>
            <a:r>
              <a:rPr lang="ru-RU" dirty="0" smtClean="0"/>
              <a:t>. – Омск: </a:t>
            </a:r>
            <a:r>
              <a:rPr lang="ru-RU" dirty="0" err="1" smtClean="0"/>
              <a:t>Полиграфитческий</a:t>
            </a:r>
            <a:r>
              <a:rPr lang="ru-RU" dirty="0" smtClean="0"/>
              <a:t> центр КАН, 2013. – 178</a:t>
            </a:r>
            <a:r>
              <a:rPr lang="en-US" dirty="0" smtClean="0"/>
              <a:t> c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3086958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сборнике представлены материалы </a:t>
            </a:r>
            <a:r>
              <a:rPr lang="en-US" dirty="0" smtClean="0"/>
              <a:t>VII </a:t>
            </a:r>
            <a:r>
              <a:rPr lang="ru-RU" dirty="0" smtClean="0"/>
              <a:t>Всероссийской научно-практической конференции (с международным участие) «Проблемы и перспективы развития математического и экономического образования» по проблемам повышения качества образовательного процесса, совершенствования процесса обучения математике, экономики образования, социально-экономического развития общества.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D:\Почта Читальный2\1_книги\кн_1\1000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38154" y="486257"/>
            <a:ext cx="3982318" cy="59670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74.202.5я - 73</a:t>
            </a:r>
          </a:p>
          <a:p>
            <a:pPr algn="just"/>
            <a:r>
              <a:rPr lang="ru-RU" dirty="0" smtClean="0"/>
              <a:t>Горюнова, М.А. Интерактивные доски и их использование в учебном процессе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М.А. Горюнова, Т.В. Семенова, М.Н. </a:t>
            </a:r>
            <a:r>
              <a:rPr lang="ru-RU" dirty="0" err="1" smtClean="0"/>
              <a:t>Солоневичева</a:t>
            </a:r>
            <a:r>
              <a:rPr lang="ru-RU" dirty="0" smtClean="0"/>
              <a:t>. – </a:t>
            </a:r>
            <a:r>
              <a:rPr lang="ru-RU" dirty="0" err="1" smtClean="0"/>
              <a:t>Спб</a:t>
            </a:r>
            <a:r>
              <a:rPr lang="ru-RU" dirty="0" smtClean="0"/>
              <a:t>.: </a:t>
            </a:r>
            <a:r>
              <a:rPr lang="ru-RU" dirty="0" err="1" smtClean="0"/>
              <a:t>БХВ-Петербург</a:t>
            </a:r>
            <a:r>
              <a:rPr lang="ru-RU" dirty="0" smtClean="0"/>
              <a:t>, 2010. – 336 с.: ил. + </a:t>
            </a:r>
            <a:r>
              <a:rPr lang="en-US" dirty="0" smtClean="0"/>
              <a:t>CD-ROM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060848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данном издании раскрыты особенности работы с различными типами интерактивных досок. Даны основные характеристики, описаны установка и настройка доски и ее программного обеспечения, возможности информационных ресурсов их программных комплексов. Особое внимание уделяется организационным и методическим аспектам обучения школьников и использованию интерактивных досок в разных предметных областях.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Почта Читальный2\1_книги\кн_1\100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3903378" cy="59927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871552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74.00я73</a:t>
            </a:r>
          </a:p>
          <a:p>
            <a:pPr algn="just"/>
            <a:r>
              <a:rPr lang="ru-RU" dirty="0" smtClean="0"/>
              <a:t>Загвязинский, В.И. Исследовательская деятельность педагога: учебное пособие для студ. </a:t>
            </a:r>
            <a:r>
              <a:rPr lang="ru-RU" dirty="0" err="1" smtClean="0"/>
              <a:t>высш</a:t>
            </a:r>
            <a:r>
              <a:rPr lang="ru-RU" dirty="0" smtClean="0"/>
              <a:t>. учеб. заведений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В.И. Загвязинский. – М.: Издательский центр «Академия», 2010. – 176 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2726918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пособии рассмотрены сложные проблемы методологии, логики и организации педагогического и социально-педагогического исследования преимущественно практико-ориентированного характера; процедуры исследовательской деятельности; процессы прогнозирования и моделирования при составлении педагогических проектов и программ; процедуры опытной и экспериментальной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D:\Почта Читальный2\1_книги\кн_1\1000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30358" y="404664"/>
            <a:ext cx="4090114" cy="59046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74.204я73</a:t>
            </a:r>
          </a:p>
          <a:p>
            <a:pPr algn="just"/>
            <a:r>
              <a:rPr lang="ru-RU" dirty="0" smtClean="0"/>
              <a:t>Еремина, Р.А. Функции и основные направления деятельности классного руководителя: учеб. пособие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Р.А. Еремина. – М.: </a:t>
            </a:r>
            <a:r>
              <a:rPr lang="ru-RU" dirty="0" err="1" smtClean="0"/>
              <a:t>Гуманитар</a:t>
            </a:r>
            <a:r>
              <a:rPr lang="ru-RU" dirty="0" smtClean="0"/>
              <a:t>. Изд. центр ВЛАДОС, 2008. – 183.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284984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учебном пособии изложены методы работы классного руководителя, раскрыты основные принципы деятельности, критерии педагогического мастерства педагога, представлены различные формы взаимосвязанной деятельности субъектов воспитания.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D:\Почта Читальный2\1_книги\кн_1\1000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32656"/>
            <a:ext cx="3964107" cy="607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340768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74.204.22</a:t>
            </a:r>
          </a:p>
          <a:p>
            <a:pPr algn="just"/>
            <a:r>
              <a:rPr lang="ru-RU" dirty="0" smtClean="0"/>
              <a:t>Буданова, Г.П. Справочник классного руководителя: пособие для учителя </a:t>
            </a:r>
            <a:r>
              <a:rPr lang="en-US" dirty="0" smtClean="0"/>
              <a:t>[</a:t>
            </a:r>
            <a:r>
              <a:rPr lang="ru-RU" dirty="0" smtClean="0"/>
              <a:t>Текст</a:t>
            </a:r>
            <a:r>
              <a:rPr lang="en-US" dirty="0" smtClean="0"/>
              <a:t>]</a:t>
            </a:r>
            <a:r>
              <a:rPr lang="ru-RU" dirty="0" smtClean="0"/>
              <a:t> / Г.П. Буданова, Л.Н. </a:t>
            </a:r>
            <a:r>
              <a:rPr lang="ru-RU" dirty="0" err="1" smtClean="0"/>
              <a:t>Буйлова</a:t>
            </a:r>
            <a:r>
              <a:rPr lang="ru-RU" dirty="0" smtClean="0"/>
              <a:t>. – М.: Просвещение, 2011. – 256 с.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5976" y="2852936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Книга содержит нормативно- правовые документы, необходимые классному руководителю в его деятельности. Представлены диагностические методики, предназначенные для определения готовности к выполнению обязанностей по руководству классом.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2382</Words>
  <Application>Microsoft Office PowerPoint</Application>
  <PresentationFormat>Экран (4:3)</PresentationFormat>
  <Paragraphs>110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client</dc:creator>
  <cp:lastModifiedBy>123</cp:lastModifiedBy>
  <cp:revision>66</cp:revision>
  <dcterms:created xsi:type="dcterms:W3CDTF">2014-03-18T01:37:03Z</dcterms:created>
  <dcterms:modified xsi:type="dcterms:W3CDTF">2014-03-20T07:44:12Z</dcterms:modified>
</cp:coreProperties>
</file>