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415" r:id="rId2"/>
    <p:sldId id="416" r:id="rId3"/>
    <p:sldId id="418" r:id="rId4"/>
    <p:sldId id="411" r:id="rId5"/>
    <p:sldId id="412" r:id="rId6"/>
    <p:sldId id="420" r:id="rId7"/>
    <p:sldId id="421" r:id="rId8"/>
    <p:sldId id="422" r:id="rId9"/>
    <p:sldId id="424" r:id="rId10"/>
    <p:sldId id="426" r:id="rId11"/>
    <p:sldId id="427" r:id="rId12"/>
    <p:sldId id="428" r:id="rId13"/>
    <p:sldId id="429" r:id="rId14"/>
    <p:sldId id="430" r:id="rId15"/>
    <p:sldId id="432" r:id="rId16"/>
    <p:sldId id="434" r:id="rId17"/>
    <p:sldId id="436" r:id="rId18"/>
    <p:sldId id="43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59" d="100"/>
          <a:sy n="59" d="100"/>
        </p:scale>
        <p:origin x="-168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7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</a:t>
            </a:r>
            <a:r>
              <a:rPr lang="ru-RU" sz="60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ДИСЦИПЛиН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5076056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67.404.4я73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В58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Власенко, Александр Валентинович.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Семейное право России: учебник / А. В. Власенко, Л. Ю. </a:t>
            </a:r>
            <a:r>
              <a:rPr lang="ru-RU" sz="1600" dirty="0" err="1" smtClean="0"/>
              <a:t>Грудцына</a:t>
            </a:r>
            <a:r>
              <a:rPr lang="ru-RU" sz="1600" dirty="0" smtClean="0"/>
              <a:t>, А. А. </a:t>
            </a:r>
            <a:r>
              <a:rPr lang="ru-RU" sz="1600" dirty="0" err="1" smtClean="0"/>
              <a:t>Спектор</a:t>
            </a:r>
            <a:r>
              <a:rPr lang="ru-RU" sz="1600" dirty="0" smtClean="0"/>
              <a:t>. - Ростов </a:t>
            </a:r>
            <a:r>
              <a:rPr lang="ru-RU" sz="1600" dirty="0" err="1" smtClean="0"/>
              <a:t>н</a:t>
            </a:r>
            <a:r>
              <a:rPr lang="ru-RU" sz="1600" dirty="0" smtClean="0"/>
              <a:t>/Д: Феникс, 2011. – 528 с. </a:t>
            </a:r>
            <a:br>
              <a:rPr lang="ru-RU" sz="1600" dirty="0" smtClean="0"/>
            </a:br>
            <a:r>
              <a:rPr lang="ru-RU" sz="1600" dirty="0" smtClean="0"/>
              <a:t>Экземпляры: всего: 8 - ЧЗ(2), МКФФ(1), АБ(5)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852936"/>
            <a:ext cx="4896544" cy="38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Учебник "Семейное право России" подготовлен в соответствии с программой курса "Семейное право" для юридических вузов, соответствующей Государственному образовательному стандарту высшего профессионального образования.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В основу книги положено новейшее семейное законодательство России, подробно рассмотрены и прокомментированы основные федеральные законы, касающиеся регулирования семейных отношений, учтены положения и выводы, содержащиеся в научных трудах и разработках отечественных и зарубежных ученых - специалистов в области семейного права. </a:t>
            </a:r>
            <a:endParaRPr lang="ru-RU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20688"/>
            <a:ext cx="3816424" cy="58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67.404.4я73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В15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Воробьёва Л.В.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Семейное право Российской Федерации: учебное пособие / Л. В. Воробьёва. – М.: Дашков и К", 2011. - 208 с.: табл.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МКФФ(1), АБ(3)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348880"/>
            <a:ext cx="5544616" cy="42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рассмотрены понятия, принципы, источники семейного права; вопросы, связанные с заключением и прекращением брака; права и обязанности супругов, родителей и несовершеннолетних детей; алиментные обязательства.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Отражены основные аспекты установления отцовства (материнства), формы воспитания детей, оставшихся без попечения родите­лей; проблемы усыновления.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издании приведены тематические контрольные вопросы, практические задачи и проверочные тесты для закрепления теоретического материала, глоссарий по семейному праву.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юридических вузов и специальностей, аспирантов и преподавателей, а также всех, кто интересуется современным семейным правом.</a:t>
            </a:r>
            <a:endParaRPr lang="ru-RU" sz="16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204864"/>
            <a:ext cx="312485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76672"/>
            <a:ext cx="4464496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67.404.4я73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 46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Ильина О.Ю.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Семейное право. Практикум: учебное пособие / О. Ю. Ильина. - М.: ЮНИТИ-ДАНА: Закон и право, 2011. - 144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ЧЗ(1), АБ(1)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717032"/>
            <a:ext cx="4392488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Пособие включает программу курса «Семейное право», перечень рекомендуемой литературы (основной и дополнительной), методические указания по изучению дисциплины, задания для организации и контроля самостоятельной работы (примерные темы для рефератов, курсовых и дипломных работ, задачи, тесты), глоссарий.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20688"/>
            <a:ext cx="40289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824536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32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Пиляева</a:t>
            </a:r>
            <a:r>
              <a:rPr lang="ru-RU" sz="1600" b="1" dirty="0" smtClean="0"/>
              <a:t> В.В.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Федеральный закон "О защите прав потребителей" в схемах и определениях : учебное пособие / В. В. </a:t>
            </a:r>
            <a:r>
              <a:rPr lang="ru-RU" sz="1600" dirty="0" err="1" smtClean="0"/>
              <a:t>Пиляева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КноРус</a:t>
            </a:r>
            <a:r>
              <a:rPr lang="ru-RU" sz="1600" dirty="0" smtClean="0"/>
              <a:t>, 2009. - 192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08920"/>
            <a:ext cx="4896544" cy="369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рассмотрен Федеральный закон «О защите прав потребителей», материал изложен в виде схем, дополненных определениями.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Структура пособия строго соответствует Закону.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Автором рассмотрены основные понятия и положения, а также дан краткий комментарий к ним.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Материал изложен в наиболее удобной для усвоения и запоминания форме. Пособие позволит читателю ознакомиться с основными гарантиями прав потребителя в РФ, а студенту - в короткие сроки подготовиться к зачету или экзамену, а также будет удобно в использовании при ответах на семинарах.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836712"/>
            <a:ext cx="3816424" cy="54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67.410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75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Гражданский процесс</a:t>
            </a:r>
            <a:r>
              <a:rPr lang="ru-RU" sz="1600" dirty="0" smtClean="0"/>
              <a:t>:  учебное пособие / под ред. И. В. Воронцовой. – М.: Дашков и К", 2011. - 472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348880"/>
            <a:ext cx="4464496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основано на Гражданском процессуальном кодексе РФ и содержит основополагающие начала гражданского судопроизводства. В нем рассматриваются принципы гражданского судопроизводства, правовое положение лиц, участвующих в деле, сроки, расходы, стадии гражданского судопроизводства и др.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Учебное пособие будет полезно при подготовке к семинарским занятиям, зачетам и экзаменам.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студентов, аспирантов и преподавателей юридических вузов, а также практикующих юристов, адвокатов и правовых консультантов.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3" y="548680"/>
            <a:ext cx="417437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824536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67.402(2Рос)я73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 59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Финансовое право России</a:t>
            </a:r>
            <a:r>
              <a:rPr lang="ru-RU" sz="1600" dirty="0" smtClean="0"/>
              <a:t> : учебное пособие / отв. ред. М. В. Карасёва. - 4-е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2011. - 384 с. Экземпляры: всего:10 - ЧЗ(1), МКФФ(1), АБ(8).</a:t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780928"/>
            <a:ext cx="4680520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пособии, подготовленном коллективом авто­ров, излагаются основные вопросы финансового права почти всех финансово-правовых институтов, позволяющие составить полную картину курса «Финансовое право России».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Краткое изложение материала акцентирует внимание на самых сущест­венных аспектах курса, в связи с чем оно поможет студентам быстро и качественно подготовиться к сдаче экзамена по курсу «Финансовое право» в вузах и </a:t>
            </a:r>
            <a:r>
              <a:rPr lang="ru-RU" sz="1600" dirty="0" err="1" smtClean="0"/>
              <a:t>ссузах</a:t>
            </a:r>
            <a:r>
              <a:rPr lang="ru-RU" sz="1600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04664"/>
            <a:ext cx="393643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 23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Агапов А.Б.</a:t>
            </a:r>
            <a:r>
              <a:rPr lang="ru-RU" sz="1600" dirty="0" smtClean="0"/>
              <a:t> Административное право : учебник для бакалавров / А. Б. Агапов. - 8-е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- 880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АБ(4).</a:t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772816"/>
            <a:ext cx="5544616" cy="4674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В учебнике наряду с традиционными темами учебного курса представлен материал, посвященный публичным процедурам (регистрационным процедурам, лицензированию и др.).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Значительное внимание уделено публичному статусу некоммерческих организа­ций (государственных корпораций, государственных компаний, </a:t>
            </a:r>
            <a:r>
              <a:rPr lang="ru-RU" sz="1550" dirty="0" err="1" smtClean="0"/>
              <a:t>саморегулируемых</a:t>
            </a:r>
            <a:r>
              <a:rPr lang="ru-RU" sz="1550" dirty="0" smtClean="0"/>
              <a:t> организаций, бюджетных и автономных учреж­дений) и других корпоративных участников административно-пра­вовых отношений.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Подробно рассмотрены темы государственного управления в сферах экономики, социальной политики, культуры, административно-политической деятельности.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В учебнике освещены не только теоретические, но и приклад­ные проблемы административного права, поэтому он может быть использован в преподавательской деятельности по курсам учеб­ных дисциплин частноправового цикла.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700808"/>
            <a:ext cx="3312368" cy="498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4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01008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правоведению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3651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400600" cy="1440160"/>
          </a:xfrm>
        </p:spPr>
        <p:txBody>
          <a:bodyPr>
            <a:noAutofit/>
          </a:bodyPr>
          <a:lstStyle/>
          <a:p>
            <a:pPr algn="l">
              <a:tabLst>
                <a:tab pos="2065338" algn="l"/>
                <a:tab pos="2151063" algn="l"/>
              </a:tabLs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67я2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Большой юридический словарь</a:t>
            </a:r>
            <a:r>
              <a:rPr lang="ru-RU" sz="1600" dirty="0" smtClean="0"/>
              <a:t> : справочное издание / авт.-сост. А. Б. Борисов. - М. : Книжный мир, 2010. - 848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492896"/>
            <a:ext cx="5509120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Словарь содержит более 20 000 терминов и определений, охватывающих как все отрасли современного законодательства Российской Федерации, так и международного права.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Словарь также содержит ряд терминов и понятий, имеющих отношение к экономике, финансам, биржевой, страховой деятельности, договорной практике, внешнеторговой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издание содержит полный курс не только теоретических, но и практических знаний, а также материалы, необходимые как практикующим юристам, так и студентам, обучающимся по специальности юриспруденция.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2080" y="2132856"/>
            <a:ext cx="38519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24744"/>
            <a:ext cx="31761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040560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Ш 66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Шкатулла</a:t>
            </a:r>
            <a:r>
              <a:rPr lang="ru-RU" sz="1600" b="1" dirty="0" smtClean="0"/>
              <a:t>, Владимир Иванович.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Правоведение: учебник / В. И. </a:t>
            </a:r>
            <a:r>
              <a:rPr lang="ru-RU" sz="1600" dirty="0" err="1" smtClean="0"/>
              <a:t>Шкатулла</a:t>
            </a:r>
            <a:r>
              <a:rPr lang="ru-RU" sz="1600" dirty="0" smtClean="0"/>
              <a:t>, В. В. </a:t>
            </a:r>
            <a:r>
              <a:rPr lang="ru-RU" sz="1600" dirty="0" err="1" smtClean="0"/>
              <a:t>Шкатулла</a:t>
            </a:r>
            <a:r>
              <a:rPr lang="ru-RU" sz="1600" dirty="0" smtClean="0"/>
              <a:t>, М. В. </a:t>
            </a:r>
            <a:r>
              <a:rPr lang="ru-RU" sz="1600" dirty="0" err="1" smtClean="0"/>
              <a:t>Сытинская</a:t>
            </a:r>
            <a:r>
              <a:rPr lang="ru-RU" sz="1600" dirty="0" smtClean="0"/>
              <a:t>. - 10-е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- М. : Академия, 2011. - 384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МКФФ(1), АБ(3).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996952"/>
            <a:ext cx="4968552" cy="269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рассматриваются вопросы современного </a:t>
            </a:r>
            <a:r>
              <a:rPr lang="ru-RU" sz="1600" dirty="0" err="1" smtClean="0"/>
              <a:t>правопонимания</a:t>
            </a:r>
            <a:r>
              <a:rPr lang="ru-RU" sz="1600" dirty="0" smtClean="0"/>
              <a:t>, роль государства и права в жизни человека и общества, даются основы конституционного, гражданского, административного, трудового, образовательного, семейного, уголовного, процессуального и других отраслей права.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учреждений высшего профессионального образования. Может быть полезен также широкому кругу читателей.</a:t>
            </a:r>
            <a:endParaRPr lang="ru-RU" sz="16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692696"/>
            <a:ext cx="366469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968552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20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Балашов А.И.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Правоведение : учебник / А. И. Балашов, Г. П. Рудаков. - 4-е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СПб. : Питер, 2010. - 480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492896"/>
            <a:ext cx="4896544" cy="357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Рассматриваются правовые основы регулирования общественных отношений, конституционный механизм Российской Федерации, </a:t>
            </a:r>
            <a:r>
              <a:rPr lang="ru-RU" sz="1600" dirty="0" err="1" smtClean="0"/>
              <a:t>имущественно-стоимостные</a:t>
            </a:r>
            <a:r>
              <a:rPr lang="ru-RU" sz="1600" dirty="0" smtClean="0"/>
              <a:t> и личные неимущественные отношения, основы трудовых, административных, семейных, экологических и уголовных правоотношений, а также основы правового регулирования отраслевого рынка.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Учебник подготовлен в соответствии с действующим государственным стандартом по курсу «Правоведение» для высших учебных заведений неюридических специальностей.</a:t>
            </a:r>
            <a:endParaRPr lang="ru-RU" sz="16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620688"/>
            <a:ext cx="37483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328592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20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Правоведение</a:t>
            </a:r>
            <a:r>
              <a:rPr lang="ru-RU" sz="1600" dirty="0" smtClean="0"/>
              <a:t> : учебник / под ред. В. М. Шафирова. - М. : Проспект, 2010. - 618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email"/>
          <a:srcRect l="3040"/>
          <a:stretch>
            <a:fillRect/>
          </a:stretch>
        </p:blipFill>
        <p:spPr bwMode="auto">
          <a:xfrm>
            <a:off x="179512" y="1484784"/>
            <a:ext cx="328742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2060848"/>
            <a:ext cx="5508104" cy="453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написан авторским коллективом ведущих ученых и преподавателей Сибирского федерального университета в соответствии с Государственным образовательным стандартом по курсу "Правоведение" для студентов неюридических вузов.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Необходимая информация дается так, чтобы студенты смогли получить правовые знания и навыки, необходимые им и как гражданам, и как будущим профессионалам в соответствующей области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Структура учебника включает общие вопросы государства и права и важнейшие темы основных отраслей российского права.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Учебный материал изложен в доступной форме на основе новейшего законодательства, современной юридической практики. </a:t>
            </a:r>
            <a:endParaRPr lang="ru-RU" sz="1600" dirty="0"/>
          </a:p>
        </p:txBody>
      </p:sp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184576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67.0я721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 62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Никитин А.Ф.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Право. 10-11 классы. Профильный уровень : учебник для общеобразовательных учреждений / А. Ф. Никитин. - 6-е изд., стереотип. – М.: Дрофа, 22. - 416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МКФФ(3).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420888"/>
            <a:ext cx="5094312" cy="404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содержит материал о ключевых вопросах истории и теории права и государства, в нем рассмотрены важнейшие отрасли российского права - конституционное, гражданское, семейное, трудовое, уголовное и др.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Основной текст учебника дополняют интересные факты, сведения, документы.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Развернутый методический аппарат включает темы для рефератов и обсуждения, рубрики "Это интересно", "Учимся защищать свои права" и др.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конце книги дан словарь юридических понятий.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рекомендован Министерством образования и науки РФ и включен в Федеральный перечень.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764704"/>
            <a:ext cx="3582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752528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П95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Пыхтеева, Елена Викторовна.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Семейное и ювенальное право: учебно-методическое пособие / Е. В. Пыхтеева. - Тара : Изд-во </a:t>
            </a:r>
            <a:r>
              <a:rPr lang="ru-RU" sz="1600" dirty="0" err="1" smtClean="0"/>
              <a:t>ОмГАУ</a:t>
            </a:r>
            <a:r>
              <a:rPr lang="ru-RU" sz="1600" dirty="0" smtClean="0"/>
              <a:t>, 2012. - 96 с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924944"/>
            <a:ext cx="4752528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Учебно-методическое пособие, посвященное изучению Семейного законодательства в Российской Федерации,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представлен краткий курс лекций по семейному и ювенальному праву, тематика семинарских занятий, комплекс заданий для самостоятельной работы, разработанный к каждой теме, что позволяет закрепить изучаемый материал.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Учебно-методическое пособие содержит перечень тем для рефератов и вопросов к экзамену, а так же список литературы и источников.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3" y="836712"/>
            <a:ext cx="394903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5040560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67.404.4я73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К67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Корнеева И.Л.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Семейное право: учебник для бакалавров / И. Л. Корнеева. - 2-е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- 368 с. </a:t>
            </a:r>
            <a:br>
              <a:rPr lang="ru-RU" sz="1600" dirty="0" smtClean="0"/>
            </a:br>
            <a:r>
              <a:rPr lang="ru-RU" sz="1600" dirty="0" smtClean="0"/>
              <a:t> Экземпляры: всего:5 - ЧЗ(1), МКФФ(1), АБ(3).</a:t>
            </a:r>
            <a:r>
              <a:rPr lang="ru-RU" sz="1600" b="1" dirty="0" smtClean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276873"/>
            <a:ext cx="5040560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Издание представляет собой учебно-методический комплекс по курсу «Семейное право», подготовленный с учетом последних изменений в российском законодательстве, современной литературы и судебной практики.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В нем содержатся теоретические материалы, контрольные вопросы, ситуационные задачи, тесты и задания для проведения практических занятий, рекомендуемая к каждой главе литература, список нормативных правовых активов и судебной практики, а также авторская программа учебного курса по данной дисциплине.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Соответствует Федеральному государственному образовательному стандарту ВПО третьего поколения.</a:t>
            </a:r>
            <a:endParaRPr lang="ru-RU" sz="1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620688"/>
            <a:ext cx="3589337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</TotalTime>
  <Words>1112</Words>
  <Application>Microsoft Office PowerPoint</Application>
  <PresentationFormat>Экран (4:3)</PresentationFormat>
  <Paragraphs>85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Неделя  кафедры  ГУМАНИТАРНЫХ  ДИСЦИПЛиН    </vt:lpstr>
      <vt:lpstr>Презентация    </vt:lpstr>
      <vt:lpstr>           67я2 Большой юридический словарь : справочное издание / авт.-сост. А. Б. Борисов. - М. : Книжный мир, 2010. - 848 с.  Экземпляры: всего:1 - ЧЗ(1)           </vt:lpstr>
      <vt:lpstr>            67я73 Ш 66 Шкатулла, Владимир Иванович.  Правоведение: учебник / В. И. Шкатулла, В. В. Шкатулла, М. В. Сытинская. - 10-е изд., перераб. - М. : Академия, 2011. - 384 с.  Экземпляры: всего:5 - ЧЗ(1), МКФФ(1), АБ(3).              </vt:lpstr>
      <vt:lpstr>            67.0я73 Б 20 Балашов А.И.  Правоведение : учебник / А. И. Балашов, Г. П. Рудаков. - 4-е изд., перераб. и доп. - СПб. : Питер, 2010. - 480 с.  Экземпляры: всего:3 - ЧЗ(1), АБ(2).              </vt:lpstr>
      <vt:lpstr>          67.0я73 Б 20 Правоведение : учебник / под ред. В. М. Шафирова. - М. : Проспект, 2010. - 618 с.  Экземпляры: всего:3 - ЧЗ(1), АБ(2).           </vt:lpstr>
      <vt:lpstr>          67.0я721 Н 62 Никитин А.Ф.  Право. 10-11 классы. Профильный уровень : учебник для общеобразовательных учреждений / А. Ф. Никитин. - 6-е изд., стереотип. – М.: Дрофа, 22. - 416 с.  Экземпляры: всего:5 - ЧЗ(2), МКФФ(3).          </vt:lpstr>
      <vt:lpstr>          67.404я73 П95 Пыхтеева, Елена Викторовна.  Семейное и ювенальное право: учебно-методическое пособие / Е. В. Пыхтеева. - Тара : Изд-во ОмГАУ, 2012. - 96 с Экземпляры: всего:1 - ЧЗ(1).            </vt:lpstr>
      <vt:lpstr>          67.404.4я73 К67 Корнеева И.Л.  Семейное право: учебник для бакалавров / И. Л. Корнеева. - 2-е изд., перераб. и доп. - М. : Юрайт, 2012. - 368 с.   Экземпляры: всего:5 - ЧЗ(1), МКФФ(1), АБ(3).,             </vt:lpstr>
      <vt:lpstr>           67.404.4я73 В58 Власенко, Александр Валентинович.  Семейное право России: учебник / А. В. Власенко, Л. Ю. Грудцына, А. А. Спектор. - Ростов н/Д: Феникс, 2011. – 528 с.  Экземпляры: всего: 8 - ЧЗ(2), МКФФ(1), АБ(5)              </vt:lpstr>
      <vt:lpstr>          67.404.4я73 В15 Воробьёва Л.В.  Семейное право Российской Федерации: учебное пособие / Л. В. Воробьёва. – М.: Дашков и К", 2011. - 208 с.: табл. Экземпляры: всего:5 - ЧЗ(1), МКФФ(1), АБ(3)           </vt:lpstr>
      <vt:lpstr>             67.404.4я73 И 46 Ильина О.Ю.  Семейное право. Практикум: учебное пособие / О. Ю. Ильина. - М.: ЮНИТИ-ДАНА: Закон и право, 2011. - 144 с.  Экземпляры: всего:2 - ЧЗ(1), АБ(1)              </vt:lpstr>
      <vt:lpstr>             67.404я73 П 32 Пиляева В.В.  Федеральный закон "О защите прав потребителей" в схемах и определениях : учебное пособие / В. В. Пиляева. - 2-е изд., перераб. и доп. - М. : КноРус, 2009. - 192 с.  Экземпляры: всего:3 - ЧЗ(2), АБ(1).              </vt:lpstr>
      <vt:lpstr>            67.410 Г 75 Гражданский процесс:  учебное пособие / под ред. И. В. Воронцовой. – М.: Дашков и К", 2011. - 472 с.  Экземпляры: всего:3 - ЧЗ(1), АБ(2).             </vt:lpstr>
      <vt:lpstr>             67.402(2Рос)я73 Ф 59 Финансовое право России : учебное пособие / отв. ред. М. В. Карасёва. - 4-е изд., перераб. и доп. - М. : Юрайт, 2011. - 384 с. Экземпляры: всего:10 - ЧЗ(1), МКФФ(1), АБ(8).               </vt:lpstr>
      <vt:lpstr>            67.401я73 А 23 Агапов А.Б. Административное право : учебник для бакалавров / А. Б. Агапов. - 8-е изд., перераб. и доп. - М. : Юрайт, 2012. - 880 с.  Экземпляры: всего:5 - ЧЗ(1), АБ(4).               </vt:lpstr>
      <vt:lpstr>Слайд 17</vt:lpstr>
      <vt:lpstr>Слайд 18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889</cp:revision>
  <dcterms:created xsi:type="dcterms:W3CDTF">2012-10-03T01:37:12Z</dcterms:created>
  <dcterms:modified xsi:type="dcterms:W3CDTF">2013-03-26T06:20:34Z</dcterms:modified>
</cp:coreProperties>
</file>