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415" r:id="rId2"/>
    <p:sldId id="416" r:id="rId3"/>
    <p:sldId id="418" r:id="rId4"/>
    <p:sldId id="420" r:id="rId5"/>
    <p:sldId id="421" r:id="rId6"/>
    <p:sldId id="423" r:id="rId7"/>
    <p:sldId id="424" r:id="rId8"/>
    <p:sldId id="426" r:id="rId9"/>
    <p:sldId id="427" r:id="rId10"/>
    <p:sldId id="429" r:id="rId11"/>
    <p:sldId id="430" r:id="rId12"/>
    <p:sldId id="431" r:id="rId13"/>
    <p:sldId id="432" r:id="rId14"/>
    <p:sldId id="433" r:id="rId15"/>
    <p:sldId id="43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73" d="100"/>
          <a:sy n="73" d="100"/>
        </p:scale>
        <p:origin x="-142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7000">
    <p:diamond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Click="0" advTm="17000">
    <p:diamond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ГУМАНИТАРНЫХ  Дисциплин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896544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83.3(2Рос=Рус)6я73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Современная русская литература</a:t>
            </a:r>
            <a:r>
              <a:rPr lang="ru-RU" sz="1600" dirty="0" smtClean="0"/>
              <a:t> (1990-е гг. - начало XXI в.) [Текст]: учебное пособие / под ред. С. И. Тиминой. - 2-е изд., стереотип. - М. : Академия ; СПб. : Филологический факультет СПбГУ, 2010. - 352 с. 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всего 3 : ЧЗ (1), АБ (2) 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276872"/>
            <a:ext cx="4824536" cy="4461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Учебное пособие посвящено анализу процессов развития литературы конца </a:t>
            </a:r>
            <a:r>
              <a:rPr lang="en-US" sz="1550" dirty="0" smtClean="0"/>
              <a:t>XX</a:t>
            </a:r>
            <a:r>
              <a:rPr lang="ru-RU" sz="1550" dirty="0" smtClean="0"/>
              <a:t> —начала </a:t>
            </a:r>
            <a:r>
              <a:rPr lang="en-US" sz="1550" dirty="0" smtClean="0"/>
              <a:t>XXI </a:t>
            </a:r>
            <a:r>
              <a:rPr lang="ru-RU" sz="1550" dirty="0" smtClean="0"/>
              <a:t>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Интенсивная смена идейных, эстетических парадигм, возникновение огромного спектра разнообразных художественных течений, направлений, а также методов работы отдельных творцов, создающих новые поэтические системы, вызвали необходимость структурировать этот художественный материал, выявить в нем типологические особен­ности и отразить картину эволюции русской литературы.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50" dirty="0" smtClean="0"/>
              <a:t>Пособие оснащено новейшей научно-критической библиографией, списком рекомендуемой художественной литературы.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500" dirty="0" smtClean="0"/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См. на след. стр. Оглавление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04664"/>
            <a:ext cx="386479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116632"/>
            <a:ext cx="5893671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72819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83.3(2Рос=Рус)6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 59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Роговер, Ефим Соломонович. </a:t>
            </a:r>
            <a:r>
              <a:rPr lang="ru-RU" sz="1600" dirty="0" smtClean="0"/>
              <a:t>Русская литература XX века [Текст] : учебное пособие / Е. С. Роговер. - СПб. ; М. : САГА-ФОРУМ, 2011. - 496 с. 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всего 3 : ЧЗ (1), АБ (2)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708920"/>
            <a:ext cx="4824536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характеризует вклад в мировую культуру русских писателей </a:t>
            </a:r>
            <a:r>
              <a:rPr lang="en-US" sz="1600" dirty="0" smtClean="0"/>
              <a:t>XX </a:t>
            </a:r>
            <a:r>
              <a:rPr lang="ru-RU" sz="1600" dirty="0" smtClean="0"/>
              <a:t>века, который отличается своей трагичностью. Литературный процесс минувшего века во всем его многообразии и развитии.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Настоящее, второе, издание книги существенно расширено в разделах «М. Горький», и «В. Маяковский» и включает новые главы, посвященные Л. Андрееву, Е. Замятину, М Зощенко, Б. Пастернаку, М. Цветаевой, В. Быкову.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строится в соответствии с федеральным стандартом по литературе.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548680"/>
            <a:ext cx="388553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680520" cy="172819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83.3(2Рос=Рус)1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 59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Роговер, Ефим Соломонович. </a:t>
            </a:r>
            <a:r>
              <a:rPr lang="ru-RU" sz="1600" dirty="0" smtClean="0"/>
              <a:t>Русская литература XIX века [Текст] : учебное пособие / Е. С. Роговер. - СПб. ; М. : САГА-ФОРУМ, 2010. - 432 с. 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всего 3 : ЧЗ (1), АБ (2)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212976"/>
            <a:ext cx="4536504" cy="2849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посвящено русской классике </a:t>
            </a:r>
            <a:r>
              <a:rPr lang="en-US" sz="1600" dirty="0" smtClean="0"/>
              <a:t>XIX</a:t>
            </a:r>
            <a:r>
              <a:rPr lang="ru-RU" sz="1600" dirty="0" smtClean="0"/>
              <a:t> века. Книга строится на основе утвержденной базовой школьной программы.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После разделов предлагаются вопросы и задания для самостоятельной работы, библиография.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адресовано студентам </a:t>
            </a:r>
            <a:r>
              <a:rPr lang="ru-RU" sz="1600" dirty="0" err="1" smtClean="0"/>
              <a:t>ссузов</a:t>
            </a:r>
            <a:r>
              <a:rPr lang="ru-RU" sz="1600" dirty="0" smtClean="0"/>
              <a:t> и вузов, учителям, а также может быть использовано старшеклассниками и абитуриентами.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76672"/>
            <a:ext cx="4104456" cy="603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780928"/>
            <a:ext cx="7059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dirty="0"/>
          </a:p>
        </p:txBody>
      </p:sp>
    </p:spTree>
  </p:cSld>
  <p:clrMapOvr>
    <a:masterClrMapping/>
  </p:clrMapOvr>
  <p:transition spd="med" advClick="0" advTm="3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22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2013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140968"/>
            <a:ext cx="6840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по ЛИТЕРАТУРОВЕДЕНИЮ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4941168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16632"/>
            <a:ext cx="4608512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 24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Введение в литературоведение.</a:t>
            </a:r>
            <a:r>
              <a:rPr lang="ru-RU" sz="1600" dirty="0" smtClean="0"/>
              <a:t> Основы теории литературы [Текст] : учебник для бакалавров / В. П. Мещеряков [и др.] ; под общ. ред. В. П. Мещерякова.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- 432 с.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(1), АБ 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204864"/>
            <a:ext cx="4536504" cy="4456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даются базовые сведения по литературоведению, рассматриваются общие закономерности исторического развития художественной литературы от античности до начала XXI века включительно, характеризуются основные этапы развития литературно-критической мысли с момента ее зарождения до наших дней.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Авторам удалось найти такие стиль и метод изложения материала, которые позволяют студентам разобраться в сложных проблемах эстетики и теории словесности.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начинающих филологов даются сведения об оформлении научно-справочного аппарата литературоведческого исследования.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260648"/>
            <a:ext cx="4274286" cy="640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Жирмунский</a:t>
            </a:r>
            <a:r>
              <a:rPr lang="ru-RU" sz="1600" b="1" dirty="0" smtClean="0"/>
              <a:t>, Виктор Максимович. </a:t>
            </a:r>
            <a:r>
              <a:rPr lang="ru-RU" sz="1600" dirty="0" smtClean="0"/>
              <a:t>Введение в литературоведение [Текст] : курс лекций / В. М. </a:t>
            </a:r>
            <a:r>
              <a:rPr lang="ru-RU" sz="1600" dirty="0" err="1" smtClean="0"/>
              <a:t>Жирмунский</a:t>
            </a:r>
            <a:r>
              <a:rPr lang="ru-RU" sz="1600" dirty="0" smtClean="0"/>
              <a:t> ; под ред.: З. И. </a:t>
            </a:r>
            <a:r>
              <a:rPr lang="ru-RU" sz="1600" dirty="0" err="1" smtClean="0"/>
              <a:t>Плавксина</a:t>
            </a:r>
            <a:r>
              <a:rPr lang="ru-RU" sz="1600" dirty="0" smtClean="0"/>
              <a:t>, В. В. </a:t>
            </a:r>
            <a:r>
              <a:rPr lang="ru-RU" sz="1600" dirty="0" err="1" smtClean="0"/>
              <a:t>Жирмунской</a:t>
            </a:r>
            <a:r>
              <a:rPr lang="ru-RU" sz="1600" dirty="0" smtClean="0"/>
              <a:t> ; вступ. ст. З. И. </a:t>
            </a:r>
            <a:r>
              <a:rPr lang="ru-RU" sz="1600" dirty="0" err="1" smtClean="0"/>
              <a:t>Плавксина</a:t>
            </a:r>
            <a:r>
              <a:rPr lang="ru-RU" sz="1600" dirty="0" smtClean="0"/>
              <a:t>. - 3-е изд. - М. : Книжный дом " ЛИБРОКОМ", 2009. - 464 с.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всего 5 : ЧЗ (1), МКФФ (1), АБ (3)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276872"/>
            <a:ext cx="5256584" cy="4381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Настоящая книга представляет собой изложение лекционного курса, прочитанного в Ленинградском университете выдающимся филологом, академиком АН СССР В.М. </a:t>
            </a:r>
            <a:r>
              <a:rPr lang="ru-RU" sz="1600" dirty="0" err="1" smtClean="0"/>
              <a:t>Жирмунским</a:t>
            </a:r>
            <a:r>
              <a:rPr lang="ru-RU" sz="1600" dirty="0" smtClean="0"/>
              <a:t>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нем автор подытожил многие свои оригинальные наблюдения в области теории и практики стиха.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Большое внимание в лекциях уделено изучению биографии творца - писателя или поэта, литературно-критическим оценкам творчества писателей их современниками, научной библиографии и другим вопросам.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Все положения лекционного курса аргументированы примерами из истории русской, западноевропейской и восточной литератур.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628800"/>
            <a:ext cx="3384376" cy="50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 33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Теория литературных жанров</a:t>
            </a:r>
            <a:r>
              <a:rPr lang="ru-RU" sz="1600" dirty="0" smtClean="0"/>
              <a:t> [Текст] : учебное пособие / под ред. Н. Д. </a:t>
            </a:r>
            <a:r>
              <a:rPr lang="ru-RU" sz="1600" dirty="0" err="1" smtClean="0"/>
              <a:t>Тамарченко</a:t>
            </a:r>
            <a:r>
              <a:rPr lang="ru-RU" sz="1600" dirty="0" smtClean="0"/>
              <a:t>. - М. : Академия, 2011. - 256 с.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(1), АБ (2)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348880"/>
            <a:ext cx="4680520" cy="417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содержит развернутое изложение общих проблем теории жанров (первая часть), а также систематическую характеристику важнейших эпических, лирических и драматических жанров (следующие три части).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уделяется историческому переходу от жанров канонических к неканоническим жанровым структурам и в этой связи - понятиям "жанровый канон" и "внутренняя мера жанра".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Ряд жанров - таких, как повесть, неканоническая поэма, рассказ, стихотворение в прозе, рассказ в стихах - рассматриваются либо с совершенно новой точки зрения, либо впервые.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04663"/>
            <a:ext cx="4032448" cy="608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332656"/>
            <a:ext cx="4464496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83.3я73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 61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Минералов, Ю. И.  </a:t>
            </a:r>
            <a:r>
              <a:rPr lang="ru-RU" sz="1600" dirty="0" smtClean="0"/>
              <a:t>Сравнительное литературоведение [Текст] : учебное пособие / Ю. И. Минералов. – М.:  Высшая школа, 2010. - 384 с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всего 5 :  ЧЗ (2), МКФФ (1), АБ (2).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708920"/>
            <a:ext cx="4680520" cy="359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Раздел литературоведения, описываемый в книге, именуют "сравнительным литературоведением", "исторической поэтикой" и "компаративистикой". Литературоведческая компаративистика - одно из ведущих направлений в современной филологии.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рассматриваются контактные связи и типологические схождения в литературе, понятия литературного мотива, внутренней формы, стиля, проблемы поэтики сюжетов, композиции, художественного синтеза и т.п.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студентов, аспирантов и преподавателей филологических факультетов вузов.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692696"/>
            <a:ext cx="3960440" cy="570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76864" cy="115212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83.3(2Рос=Рус)я73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Кириллина, О. М. </a:t>
            </a:r>
            <a:r>
              <a:rPr lang="ru-RU" sz="1600" dirty="0" smtClean="0"/>
              <a:t>Русская литература: теоретический и исторический аспект [Текст] : учебное пособие / О. М. Кириллина. - М. : Флинта. - [Б. м.] : Наука, 2011. - 120 с.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всего 5: ЧЗ (2), АБ (3)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412777"/>
            <a:ext cx="5256584" cy="5172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настоящем пособии русская литература представлена как часть мировой культуры.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рассматриваются процессы в истории европейской культуры, оказавшие серьезное влияние на отечественную литературу, характеризуются такие направления, как классицизм, романтизм, реализм.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Значительная часть материала посвящена творческим открытиям русских классиков: в изображении внутреннего мира героев, окружающего их мира, в мастерстве композиции.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Охарактеризованы основные понятия теоретической поэтики.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взаимосвязи литературы, музыки и живописи: рассматриваются истоки общности терминологической базы в теории этих искусств и отношение к проблеме синтеза искусств на разных этапах истории литературы.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1484784"/>
            <a:ext cx="3528392" cy="497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608512" cy="165618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66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Сосновская</a:t>
            </a:r>
            <a:r>
              <a:rPr lang="ru-RU" sz="1600" b="1" dirty="0" smtClean="0"/>
              <a:t>, О. В. </a:t>
            </a:r>
            <a:r>
              <a:rPr lang="ru-RU" sz="1600" dirty="0" smtClean="0"/>
              <a:t>Теория литературы и практика читательской деятельности [Текст] : учебник / </a:t>
            </a:r>
            <a:br>
              <a:rPr lang="ru-RU" sz="1600" dirty="0" smtClean="0"/>
            </a:br>
            <a:r>
              <a:rPr lang="ru-RU" sz="1600" dirty="0" smtClean="0"/>
              <a:t>О. В. </a:t>
            </a:r>
            <a:r>
              <a:rPr lang="ru-RU" sz="1600" dirty="0" err="1" smtClean="0"/>
              <a:t>Сосновская</a:t>
            </a:r>
            <a:r>
              <a:rPr lang="ru-RU" sz="1600" dirty="0" smtClean="0"/>
              <a:t>. - М. : Академия, 2008. - 112 с.</a:t>
            </a:r>
            <a:br>
              <a:rPr lang="ru-RU" sz="1600" dirty="0" smtClean="0"/>
            </a:br>
            <a:r>
              <a:rPr lang="ru-RU" sz="1600" dirty="0" smtClean="0"/>
              <a:t> Экземпляры: всего 15: ЧЗ (2), АБ (12), МКФФ (1)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132856"/>
            <a:ext cx="4896544" cy="453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предназначен для самостоятельной работы студентов и содержит советы по изучению научной, учебной и методической литературы.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основу обучения положена собственная читательская деятельность будущих учителей, которая совершенствуется в ходе анализа художественных произведений.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Организация работы нацелена на формирование у студентов профессиональных умений по обучению чтению детей младшего школьного возраста.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начале каждой темы приводится список необходимой литературы, даны краткие теоретические сведения по теме, что позволит использовать настоящее издание в системе как очного, так и заочного обучения.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76672"/>
            <a:ext cx="393250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608512" cy="180020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>83.3(2Рос=Рус)я73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 41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Тимина, С. И. </a:t>
            </a:r>
            <a:r>
              <a:rPr lang="ru-RU" sz="1600" dirty="0" smtClean="0"/>
              <a:t>Русская литература XX - начала XXI века. Практикум [Текст] : учебное пособие / С. И. Тимина, М. А. Левченко, М. В. Смирнова ; под ред. С. И. Тиминой. - М. : Академия, 2011. - 272 с.</a:t>
            </a:r>
            <a:br>
              <a:rPr lang="ru-RU" sz="1600" dirty="0" smtClean="0"/>
            </a:br>
            <a:r>
              <a:rPr lang="ru-RU" sz="1600" dirty="0" smtClean="0"/>
              <a:t>Экземпляры:</a:t>
            </a:r>
            <a:r>
              <a:rPr lang="ru-RU" sz="1600" b="1" dirty="0" smtClean="0"/>
              <a:t> </a:t>
            </a:r>
            <a:r>
              <a:rPr lang="ru-RU" sz="1600" dirty="0" smtClean="0"/>
              <a:t>всего 3 : ЧЗ (1), АБ (2)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780928"/>
            <a:ext cx="4608512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Практикум по русской литературе XX - начала XXI века - третья, сопроводительная часть комплекса пособий, предназначенная для непосредственного освоения материала в рамках групповых, семинарских или индивидуальных занятий.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Деление практикума на главы совпадает со структурой двух пособий - "Русская литература XX века" и "Современная русская литература конца XX - начала XXI века".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Для студентов учреждений высшего профессионального образования.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260648"/>
            <a:ext cx="4032448" cy="622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9CE2EE"/>
      </a:lt2>
      <a:accent1>
        <a:srgbClr val="4CF6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8356</TotalTime>
  <Words>840</Words>
  <Application>Microsoft Office PowerPoint</Application>
  <PresentationFormat>Экран (4:3)</PresentationFormat>
  <Paragraphs>71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Неделя  кафедры  ГУМАНИТАРНЫХ  Дисциплин    </vt:lpstr>
      <vt:lpstr>Презентация     </vt:lpstr>
      <vt:lpstr> 83я73 В 24 Введение в литературоведение. Основы теории литературы [Текст] : учебник для бакалавров / В. П. Мещеряков [и др.] ; под общ. ред. В. П. Мещерякова. - М. : Юрайт, 2012. - 432 с. Экземпляры: всего 3 : ЧЗ (1), АБ (2)  </vt:lpstr>
      <vt:lpstr>83 Жирмунский, Виктор Максимович. Введение в литературоведение [Текст] : курс лекций / В. М. Жирмунский ; под ред.: З. И. Плавксина, В. В. Жирмунской ; вступ. ст. З. И. Плавксина. - 3-е изд. - М. : Книжный дом " ЛИБРОКОМ", 2009. - 464 с. Экземпляры: всего 5 : ЧЗ (1), МКФФ (1), АБ (3)</vt:lpstr>
      <vt:lpstr>83я73 Т 33 Теория литературных жанров [Текст] : учебное пособие / под ред. Н. Д. Тамарченко. - М. : Академия, 2011. - 256 с. Экземпляры: всего 3 : ЧЗ (1), АБ (2)</vt:lpstr>
      <vt:lpstr> 83.3я73 М 61 Минералов, Ю. И.  Сравнительное литературоведение [Текст] : учебное пособие / Ю. И. Минералов. – М.:  Высшая школа, 2010. - 384 с Экземпляры: всего 5 :  ЧЗ (2), МКФФ (1), АБ (2). </vt:lpstr>
      <vt:lpstr>83.3(2Рос=Рус)я73 Кириллина, О. М. Русская литература: теоретический и исторический аспект [Текст] : учебное пособие / О. М. Кириллина. - М. : Флинта. - [Б. м.] : Наука, 2011. - 120 с. Экземпляры: всего 5: ЧЗ (2), АБ (3)</vt:lpstr>
      <vt:lpstr>83я73 С 66 Сосновская, О. В. Теория литературы и практика читательской деятельности [Текст] : учебник /  О. В. Сосновская. - М. : Академия, 2008. - 112 с.  Экземпляры: всего 15: ЧЗ (2), АБ (12), МКФФ (1) </vt:lpstr>
      <vt:lpstr>83.3(2Рос=Рус)я73 Т 41 Тимина, С. И. Русская литература XX - начала XXI века. Практикум [Текст] : учебное пособие / С. И. Тимина, М. А. Левченко, М. В. Смирнова ; под ред. С. И. Тиминой. - М. : Академия, 2011. - 272 с. Экземпляры: всего 3 : ЧЗ (1), АБ (2)</vt:lpstr>
      <vt:lpstr>83.3(2Рос=Рус)6я73 Современная русская литература (1990-е гг. - начало XXI в.) [Текст]: учебное пособие / под ред. С. И. Тиминой. - 2-е изд., стереотип. - М. : Академия ; СПб. : Филологический факультет СПбГУ, 2010. - 352 с.  Экземпляры: всего 3 : ЧЗ (1), АБ (2)  </vt:lpstr>
      <vt:lpstr>Слайд 11</vt:lpstr>
      <vt:lpstr> 83.3(2Рос=Рус)6 Р 59 Роговер, Ефим Соломонович. Русская литература XX века [Текст] : учебное пособие / Е. С. Роговер. - СПб. ; М. : САГА-ФОРУМ, 2011. - 496 с.  Экземпляры: всего 3 : ЧЗ (1), АБ (2)</vt:lpstr>
      <vt:lpstr>83.3(2Рос=Рус)1 Р 59 Роговер, Ефим Соломонович. Русская литература XIX века [Текст] : учебное пособие / Е. С. Роговер. - СПб. ; М. : САГА-ФОРУМ, 2010. - 432 с.  Экземпляры: всего 3 : ЧЗ (1), АБ (2) </vt:lpstr>
      <vt:lpstr>Слайд 14</vt:lpstr>
      <vt:lpstr>Слайд 15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Admn</cp:lastModifiedBy>
  <cp:revision>1229</cp:revision>
  <dcterms:created xsi:type="dcterms:W3CDTF">2012-10-03T01:37:12Z</dcterms:created>
  <dcterms:modified xsi:type="dcterms:W3CDTF">2013-03-26T06:19:56Z</dcterms:modified>
</cp:coreProperties>
</file>