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415" r:id="rId2"/>
    <p:sldId id="416" r:id="rId3"/>
    <p:sldId id="418" r:id="rId4"/>
    <p:sldId id="428" r:id="rId5"/>
    <p:sldId id="429" r:id="rId6"/>
    <p:sldId id="438" r:id="rId7"/>
    <p:sldId id="425" r:id="rId8"/>
    <p:sldId id="427" r:id="rId9"/>
    <p:sldId id="431" r:id="rId10"/>
    <p:sldId id="433" r:id="rId11"/>
    <p:sldId id="434" r:id="rId12"/>
    <p:sldId id="435" r:id="rId13"/>
    <p:sldId id="436" r:id="rId14"/>
    <p:sldId id="420" r:id="rId15"/>
    <p:sldId id="441" r:id="rId16"/>
    <p:sldId id="44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1" autoAdjust="0"/>
    <p:restoredTop sz="94660"/>
  </p:normalViewPr>
  <p:slideViewPr>
    <p:cSldViewPr>
      <p:cViewPr>
        <p:scale>
          <a:sx n="72" d="100"/>
          <a:sy n="72" d="100"/>
        </p:scale>
        <p:origin x="-132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2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22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ГУМАНИТАРНЫХ  Дисциплин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680520" cy="20882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17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Калмыкова, Н. В.  </a:t>
            </a:r>
            <a:r>
              <a:rPr lang="ru-RU" sz="1600" dirty="0" smtClean="0"/>
              <a:t>Дизайн поверхности: композиция, пластика, графика, </a:t>
            </a:r>
            <a:r>
              <a:rPr lang="ru-RU" sz="1600" dirty="0" err="1" smtClean="0"/>
              <a:t>колористика</a:t>
            </a:r>
            <a:r>
              <a:rPr lang="ru-RU" sz="1600" dirty="0" smtClean="0"/>
              <a:t> [Текст] : учебное пособие / Н. В. Калмыкова, И. А. Максимова. – М.: Книжный дом "Университет", 2010. - 154 с. </a:t>
            </a:r>
            <a:br>
              <a:rPr lang="ru-RU" sz="1600" dirty="0" smtClean="0"/>
            </a:br>
            <a:r>
              <a:rPr lang="ru-RU" sz="1600" dirty="0" smtClean="0"/>
              <a:t>Экземпляры:  всего 3 : ЧЗ (1), АБ 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212976"/>
            <a:ext cx="4680520" cy="269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рассматривает вопросы, связанные с художественным проектированием или моделированием плоскости.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Помимо закономерностей композиционного построения читатель ознакомится с графическими и пластическими способами разработки поверхности и с ее решениями в ахроматической, монохромной или полихромной гамме, с их использованием в интерьере.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692696"/>
            <a:ext cx="394766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536504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81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Пронин, Г.  </a:t>
            </a:r>
            <a:r>
              <a:rPr lang="ru-RU" sz="1600" dirty="0" smtClean="0"/>
              <a:t>Технология дизайна в 3ds </a:t>
            </a:r>
            <a:r>
              <a:rPr lang="ru-RU" sz="1600" dirty="0" err="1" smtClean="0"/>
              <a:t>Max</a:t>
            </a:r>
            <a:r>
              <a:rPr lang="ru-RU" sz="1600" dirty="0" smtClean="0"/>
              <a:t> 2011. От моделирования до визуализации + CD [Текст] : к изучению дисциплины / Г. Пронин. - СПб. : Питер, 2011. - 384 с. 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(1), АБ (2)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212976"/>
            <a:ext cx="4536504" cy="305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подробно описано создание проектов в среде популярной программы трехмерной графики 3</a:t>
            </a:r>
            <a:r>
              <a:rPr lang="en-US" sz="1600" dirty="0" err="1" smtClean="0"/>
              <a:t>ds</a:t>
            </a:r>
            <a:r>
              <a:rPr lang="en-US" sz="1600" dirty="0" smtClean="0"/>
              <a:t> Max</a:t>
            </a:r>
            <a:r>
              <a:rPr lang="ru-RU" sz="1600" dirty="0" smtClean="0"/>
              <a:t>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разделам, которые в обширной литературе по этой программе рассмотрены поверхностно или не рассмотрены вовсе.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Проекты, которые описываются в издании, наиболее востребованы — малоэтажное строительство, интерьеры, рирпроекция и т. Д.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620688"/>
            <a:ext cx="409564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680520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32.973.26-018.2я73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30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Петров, М. Н. </a:t>
            </a:r>
            <a:r>
              <a:rPr lang="ru-RU" sz="1600" dirty="0" smtClean="0"/>
              <a:t>Компьютерная графика + CD [Текст] : учебное пособие / М. Н. Петров. - 3-е изд. - СПб. : Питер, 2011. - 544 с. 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(1), АБ 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140968"/>
            <a:ext cx="4824536" cy="341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освещает все современные направления развития компьютерной графики.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Отличительной чертой книги является наличие большого числа подробных упражнений, поясняющих порядок и особенности использования инструментов и команд.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Прилагаемый к книге компакт-диск содержит сгруппированную по главам библиотеку изображений и дополнительные главы в электронном формате.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764704"/>
            <a:ext cx="395536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 33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Теоретические и прикладные</a:t>
            </a:r>
            <a:r>
              <a:rPr lang="ru-RU" sz="1600" dirty="0" smtClean="0"/>
              <a:t> исследования в области архитектуры, искусства, дизайна и </a:t>
            </a:r>
            <a:r>
              <a:rPr lang="ru-RU" sz="1600" dirty="0" err="1" smtClean="0"/>
              <a:t>медиатехнологий</a:t>
            </a:r>
            <a:r>
              <a:rPr lang="ru-RU" sz="1600" dirty="0" smtClean="0"/>
              <a:t> [Текст] : материалы Всероссийской научно-практической конференции / отв. ред. Л. М. Дмитриева. - Омск : Изд-во </a:t>
            </a:r>
            <a:r>
              <a:rPr lang="ru-RU" sz="1600" dirty="0" err="1" smtClean="0"/>
              <a:t>ОмГТУ</a:t>
            </a:r>
            <a:r>
              <a:rPr lang="ru-RU" sz="1600" dirty="0" smtClean="0"/>
              <a:t>, 2012. - 150 с. </a:t>
            </a:r>
            <a:br>
              <a:rPr lang="ru-RU" sz="1600" dirty="0" smtClean="0"/>
            </a:br>
            <a:r>
              <a:rPr lang="ru-RU" sz="1600" dirty="0" smtClean="0"/>
              <a:t>Экземпляры: всего 1 : ЧЗ (1)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132856"/>
            <a:ext cx="5544616" cy="451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Традиция проведения ежегодных научно-практических конференций на кафедре «Дизайн и технологии </a:t>
            </a:r>
            <a:r>
              <a:rPr lang="ru-RU" sz="1500" dirty="0" err="1" smtClean="0"/>
              <a:t>медиаиндустрии</a:t>
            </a:r>
            <a:r>
              <a:rPr lang="ru-RU" sz="1500" dirty="0" smtClean="0"/>
              <a:t>» </a:t>
            </a:r>
            <a:r>
              <a:rPr lang="ru-RU" sz="1500" dirty="0" err="1" smtClean="0"/>
              <a:t>ОмГТУ</a:t>
            </a:r>
            <a:r>
              <a:rPr lang="ru-RU" sz="1500" dirty="0" smtClean="0"/>
              <a:t> позволяет охватывать большой круг вопросов, связанных с визуальной культурой в самых разнообразных аспектах: архитектура, изобразительное искусство, дизайн, реклама и информационные технологии.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Одновременно для поощрения </a:t>
            </a:r>
            <a:r>
              <a:rPr lang="ru-RU" sz="1500" dirty="0" err="1" smtClean="0"/>
              <a:t>креативных</a:t>
            </a:r>
            <a:r>
              <a:rPr lang="ru-RU" sz="1500" dirty="0" smtClean="0"/>
              <a:t> инициатив молодежи проходит </a:t>
            </a:r>
            <a:r>
              <a:rPr lang="en-US" sz="1500" dirty="0" smtClean="0"/>
              <a:t>II </a:t>
            </a:r>
            <a:r>
              <a:rPr lang="ru-RU" sz="1500" dirty="0" smtClean="0"/>
              <a:t>Всероссийская студенческая выставка-конкурс творческих работ «Формообразование в дизайне».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Конференция текущего года совпала с большой юбилейной датой: 100-летием со дня рождения В.И. </a:t>
            </a:r>
            <a:r>
              <a:rPr lang="ru-RU" sz="1500" dirty="0" err="1" smtClean="0"/>
              <a:t>Кочедамова</a:t>
            </a:r>
            <a:r>
              <a:rPr lang="ru-RU" sz="1500" dirty="0" smtClean="0"/>
              <a:t>, уроженца г. Омска, архитектора, ученого - специалиста в области архитектуры и градостроительства, автора широко известной книги «Омск. Как рос и строился город».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Это послужило основанием для посвящения сборника статей памяти Виктора Ильича </a:t>
            </a:r>
            <a:r>
              <a:rPr lang="ru-RU" sz="1500" dirty="0" err="1" smtClean="0"/>
              <a:t>Кочедамова</a:t>
            </a:r>
            <a:r>
              <a:rPr lang="ru-RU" sz="1500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2132856"/>
            <a:ext cx="3168351" cy="4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9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88640"/>
            <a:ext cx="4248472" cy="65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88640"/>
            <a:ext cx="411758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96044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по ДИЗАЙНУ  И КОМПЬЮТЕРНОЙ  ГРАФИКЕ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4581128"/>
            <a:ext cx="205531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32656"/>
            <a:ext cx="5328592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30.18гя73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56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Ковешникова</a:t>
            </a:r>
            <a:r>
              <a:rPr lang="ru-RU" sz="1600" b="1" dirty="0" smtClean="0"/>
              <a:t> Н.А.</a:t>
            </a:r>
            <a:r>
              <a:rPr lang="ru-RU" sz="1600" dirty="0" smtClean="0"/>
              <a:t> История дизайна: учебное пособие / Н. А. </a:t>
            </a:r>
            <a:r>
              <a:rPr lang="ru-RU" sz="1600" dirty="0" err="1" smtClean="0"/>
              <a:t>Ковешникова</a:t>
            </a:r>
            <a:r>
              <a:rPr lang="ru-RU" sz="1600" dirty="0" smtClean="0"/>
              <a:t>. - 2-е изд., стереотип. – М.: Омега-Л, 2012. - 256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420888"/>
            <a:ext cx="5328592" cy="404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дан краткий обзор зарождения и развития промышленного дизайна.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Рассматриваются основные направления в мировом промышленном дизайне.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Раскрываются характерные черты, особенности, причины и предпосылки формирования различных стилистических направлений в промышленном дизайне XX 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Анализируется творчество выдающихся дизайнеров, опыт крупнейших отечественных и зарубежных дизайнерских школ.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Материал сопровождается иллюстрациями, снабжен вопросами для самостоятельного изучения, примерными темами рефератов и тестами для самопроверки.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052736"/>
            <a:ext cx="3312368" cy="510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608512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 64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Розенсон</a:t>
            </a:r>
            <a:r>
              <a:rPr lang="ru-RU" sz="1600" b="1" dirty="0" smtClean="0"/>
              <a:t>, Инна Александровна.</a:t>
            </a:r>
            <a:r>
              <a:rPr lang="ru-RU" sz="1600" dirty="0" smtClean="0"/>
              <a:t> Основы теории дизайна : учебник / И. А. </a:t>
            </a:r>
            <a:r>
              <a:rPr lang="ru-RU" sz="1600" dirty="0" err="1" smtClean="0"/>
              <a:t>Розенсон</a:t>
            </a:r>
            <a:r>
              <a:rPr lang="ru-RU" sz="1600" dirty="0" smtClean="0"/>
              <a:t>. - СПб. : Питер, 2010. - 224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636912"/>
            <a:ext cx="4536504" cy="305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освещаются теоретические вопросы дизайна, сохраняющие свою значимость в любых профессиональных специализациях.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Особый акцент ставится на подготовке сознания студентов к творчеству в электронной среде.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помогает познать логику развития профессии, почувствовать сложность отношений дизайнера с обществом и миром, понять причинно-следственную связь принятия тех или иных дизайнерских решений.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548680"/>
            <a:ext cx="395537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408712" cy="115212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 52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Глазычев В.Л.</a:t>
            </a:r>
            <a:r>
              <a:rPr lang="ru-RU" sz="1600" dirty="0" smtClean="0"/>
              <a:t> Дизайн как он есть : к изучению дисциплины / В. Л. Глазычев. - 2-е изд., доп. - М. : Европа, 2011. - 320 с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0928"/>
            <a:ext cx="8640960" cy="376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Эта книга была впервые издана в 1970 г. и давно превратилась в библиографическую редкость.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сегодняшних условиях текст приобрел новую актуальность, так как дизайн, маркетинг, </a:t>
            </a:r>
            <a:r>
              <a:rPr lang="ru-RU" sz="1600" dirty="0" err="1" smtClean="0"/>
              <a:t>брэндинг</a:t>
            </a:r>
            <a:r>
              <a:rPr lang="ru-RU" sz="1600" dirty="0" smtClean="0"/>
              <a:t> прочно вошли в словарь российской практики.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Понимание социальной природы дизайна стало тем более необходимым, что его технологии давно используются во всех видах проектных задач, если только в дело вовлечено множество людей.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Людей, занятых разработкой программ и проектов, продвижением готовых продуктов и, прежде всего, людей, постоянно оказывающихся в роли потребителей.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Не изменяв ни строчки в прежнем тексте, автор дополнил его комментариями, написанными с сегодняшней позиции, и заключительной главой, вкратце характеризующей метаморфозы проектной деятельности за целое поколение, миновавшее с первого издания первой российской монографии о дизайне.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lum bright="26000"/>
          </a:blip>
          <a:stretch>
            <a:fillRect/>
          </a:stretch>
        </p:blipFill>
        <p:spPr bwMode="auto">
          <a:xfrm>
            <a:off x="395536" y="188640"/>
            <a:ext cx="1832005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824536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 44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Дизайн и основы</a:t>
            </a:r>
            <a:r>
              <a:rPr lang="ru-RU" sz="1600" dirty="0" smtClean="0"/>
              <a:t> композиции в дизайнерском творчестве и фотографии : учебное пособие / авт.-сост. М. В. </a:t>
            </a:r>
            <a:r>
              <a:rPr lang="ru-RU" sz="1600" dirty="0" err="1" smtClean="0"/>
              <a:t>Адамчик</a:t>
            </a:r>
            <a:r>
              <a:rPr lang="ru-RU" sz="1600" dirty="0" smtClean="0"/>
              <a:t>. - Минск : </a:t>
            </a:r>
            <a:r>
              <a:rPr lang="ru-RU" sz="1600" dirty="0" err="1" smtClean="0"/>
              <a:t>Харвест</a:t>
            </a:r>
            <a:r>
              <a:rPr lang="ru-RU" sz="1600" dirty="0" smtClean="0"/>
              <a:t>, 2010. - 192 с.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636912"/>
            <a:ext cx="4896544" cy="397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Композиция является одним из главных организующих компонентов каждого художественного проявления.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Именно композиция придает ему целостность, соподчиняет его элементы друг другу.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настоящем пособии рассматриваются основы композиции как графических, так и пластических </a:t>
            </a:r>
            <a:r>
              <a:rPr lang="ru-RU" sz="1600" dirty="0" err="1" smtClean="0"/>
              <a:t>дизайн-объектов</a:t>
            </a:r>
            <a:r>
              <a:rPr lang="ru-RU" sz="1600" dirty="0" smtClean="0"/>
              <a:t>, а также черно-белых и цветных фотографий.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Предполагается, что учащиеся, усвоив основные формальные композиционные средства, приемы и принципы, смогут использовать их творчески, создавая новые, современные образы.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76672"/>
            <a:ext cx="37032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88832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О-35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Овчинникова</a:t>
            </a:r>
            <a:r>
              <a:rPr lang="ru-RU" sz="1600" b="1" dirty="0" smtClean="0"/>
              <a:t> Р.Ю.</a:t>
            </a:r>
            <a:r>
              <a:rPr lang="ru-RU" sz="1600" dirty="0" smtClean="0"/>
              <a:t> Дизайн в рекламе. Основы графического проектирования : учебное пособие / Р. Ю. </a:t>
            </a:r>
            <a:r>
              <a:rPr lang="ru-RU" sz="1600" dirty="0" err="1" smtClean="0"/>
              <a:t>Овчинникова</a:t>
            </a:r>
            <a:r>
              <a:rPr lang="ru-RU" sz="1600" dirty="0" smtClean="0"/>
              <a:t> ; под ред. Л. М. Дмитриевой. - М. : ЮНИТИ, 2010. - 240 с. 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(1), АБ 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988840"/>
            <a:ext cx="5581128" cy="4610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Автор учебного пособия строит свою концепцию на основе </a:t>
            </a:r>
            <a:r>
              <a:rPr lang="ru-RU" sz="1600" dirty="0" err="1" smtClean="0"/>
              <a:t>социокультурного</a:t>
            </a:r>
            <a:r>
              <a:rPr lang="ru-RU" sz="1600" dirty="0" smtClean="0"/>
              <a:t> подхода к осмыслению роли дизайна в визуальной рекламе.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дает дизайнерам-графикам и рекламистам целостное представление о </a:t>
            </a:r>
            <a:r>
              <a:rPr lang="ru-RU" sz="1600" dirty="0" err="1" smtClean="0"/>
              <a:t>дизайн-проектировании</a:t>
            </a:r>
            <a:r>
              <a:rPr lang="ru-RU" sz="1600" dirty="0" smtClean="0"/>
              <a:t> рекламы.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доступной и наглядной форме излагаются основные аспекты создания визуальной рекламы.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Раскрываются приемы и принципы ее образной выразительности, особенности мышления графического дизайнера, этапы проектирования рекламной </a:t>
            </a:r>
            <a:r>
              <a:rPr lang="ru-RU" sz="1600" dirty="0" err="1" smtClean="0"/>
              <a:t>дизайн-графики</a:t>
            </a:r>
            <a:r>
              <a:rPr lang="ru-RU" sz="1600" dirty="0" smtClean="0"/>
              <a:t>, а также методы и критерии оценки оптимальности проектного решения.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Отдельная глава посвящена основным художественным средствам рекламной </a:t>
            </a:r>
            <a:r>
              <a:rPr lang="ru-RU" sz="1600" dirty="0" err="1" smtClean="0"/>
              <a:t>дизайн-графики</a:t>
            </a:r>
            <a:r>
              <a:rPr lang="ru-RU" sz="1600" dirty="0" smtClean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700808"/>
            <a:ext cx="3235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 94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Дэбнер</a:t>
            </a:r>
            <a:r>
              <a:rPr lang="ru-RU" sz="1600" b="1" dirty="0" smtClean="0"/>
              <a:t>, Дэвид. </a:t>
            </a:r>
            <a:r>
              <a:rPr lang="ru-RU" sz="1600" dirty="0" smtClean="0"/>
              <a:t>Школа графического дизайна [Текст] : принципы и практика графического дизайна / Д. </a:t>
            </a:r>
            <a:r>
              <a:rPr lang="ru-RU" sz="1600" dirty="0" err="1" smtClean="0"/>
              <a:t>Дэбнер</a:t>
            </a:r>
            <a:r>
              <a:rPr lang="ru-RU" sz="1600" dirty="0" smtClean="0"/>
              <a:t> ; пер. с англ. В. Е. </a:t>
            </a:r>
            <a:r>
              <a:rPr lang="ru-RU" sz="1600" dirty="0" err="1" smtClean="0"/>
              <a:t>Бельченко</a:t>
            </a:r>
            <a:r>
              <a:rPr lang="ru-RU" sz="1600" dirty="0" smtClean="0"/>
              <a:t>. - М. : РИПОЛ КЛАССИК, 2009. - 192 с.</a:t>
            </a:r>
            <a:br>
              <a:rPr lang="ru-RU" sz="1600" dirty="0" smtClean="0"/>
            </a:br>
            <a:r>
              <a:rPr lang="ru-RU" sz="1600" dirty="0" smtClean="0"/>
              <a:t>Экземпляры: всего 1 : ЧЗ (1)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96952"/>
            <a:ext cx="4032448" cy="331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Построенная как самоучитель, книга "Школа графического дизайна" рассказывает об использовании компьютеров и программного обеспечения во всех областях дизайна.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этой книге: практические рекомендации для начинающих и профессионалов, работающих с современными цифровыми технологиями; специальные упражнения и задания, помогающие совершенствовать свое мастерство дизайнера; множество </a:t>
            </a:r>
            <a:r>
              <a:rPr lang="ru-RU" sz="1500" dirty="0" err="1" smtClean="0"/>
              <a:t>полноцветных</a:t>
            </a:r>
            <a:r>
              <a:rPr lang="ru-RU" sz="1500" dirty="0" smtClean="0"/>
              <a:t> иллюстраций, стимулирующих творческое вдохновение.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772815"/>
            <a:ext cx="4752528" cy="493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824536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26.82я73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 58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Нехуженко</a:t>
            </a:r>
            <a:r>
              <a:rPr lang="ru-RU" sz="1600" b="1" dirty="0" smtClean="0"/>
              <a:t>, Наталья Александровна. </a:t>
            </a:r>
            <a:r>
              <a:rPr lang="ru-RU" sz="1600" dirty="0" smtClean="0"/>
              <a:t>Основы ландшафтного проектирования и ландшафтной архитектуры [Текст]: учебное пособие / Н. А. </a:t>
            </a:r>
            <a:r>
              <a:rPr lang="ru-RU" sz="1600" dirty="0" err="1" smtClean="0"/>
              <a:t>Нехуженко</a:t>
            </a:r>
            <a:r>
              <a:rPr lang="ru-RU" sz="1600" dirty="0" smtClean="0"/>
              <a:t>. - 2-е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и доп. - СПб. : Питер, 2011. - 192 с. </a:t>
            </a:r>
            <a:br>
              <a:rPr lang="ru-RU" sz="1600" dirty="0" smtClean="0"/>
            </a:br>
            <a:r>
              <a:rPr lang="ru-RU" sz="1600" dirty="0" smtClean="0"/>
              <a:t>Экземпляры: всего 2 : ЧЗ (1), АБ (1) 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140968"/>
            <a:ext cx="4752528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рассматриваются проблемы взаимодействия природных и городских ландшафтов, история ландшафтной архитектуры, основные приемы формирования пейзажа, изложены теоретические основы ландшафтного проектирования, определен порядок ландшафтных </a:t>
            </a:r>
            <a:r>
              <a:rPr lang="ru-RU" sz="1600" dirty="0" err="1" smtClean="0"/>
              <a:t>предпроектных</a:t>
            </a:r>
            <a:r>
              <a:rPr lang="ru-RU" sz="1600" dirty="0" smtClean="0"/>
              <a:t> исследований и оформления документации.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548680"/>
            <a:ext cx="3888432" cy="546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7201</TotalTime>
  <Words>821</Words>
  <Application>Microsoft Office PowerPoint</Application>
  <PresentationFormat>Экран (4:3)</PresentationFormat>
  <Paragraphs>75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Неделя  кафедры  ГУМАНИТАРНЫХ  Дисциплин    </vt:lpstr>
      <vt:lpstr>Презентация    </vt:lpstr>
      <vt:lpstr>          30.18гя73 К 56 Ковешникова Н.А. История дизайна: учебное пособие / Н. А. Ковешникова. - 2-е изд., стереотип. – М.: Омега-Л, 2012. - 256 с.  Экземпляры: всего:3 - ЧЗ(1), АБ(2)           </vt:lpstr>
      <vt:lpstr>          30.18я73 Р 64 Розенсон, Инна Александровна. Основы теории дизайна : учебник / И. А. Розенсон. - СПб. : Питер, 2010. - 224 с.  Экземпляры: всего:2 - ЧЗ(2)           </vt:lpstr>
      <vt:lpstr>         30.18 Г 52 Глазычев В.Л. Дизайн как он есть : к изучению дисциплины / В. Л. Глазычев. - 2-е изд., доп. - М. : Европа, 2011. - 320 с Экземпляры: всего:3 - ЧЗ(1), АБ(2)          </vt:lpstr>
      <vt:lpstr>            30.18 Д 44 Дизайн и основы композиции в дизайнерском творчестве и фотографии : учебное пособие / авт.-сост. М. В. Адамчик. - Минск : Харвест, 2010. - 192 с. Экземпляры: всего:3 - ЧЗ(1), АБ(2)            </vt:lpstr>
      <vt:lpstr>             30.18я73 О-35 Овчинникова Р.Ю. Дизайн в рекламе. Основы графического проектирования : учебное пособие / Р. Ю. Овчинникова ; под ред. Л. М. Дмитриевой. - М. : ЮНИТИ, 2010. - 240 с.  Экземпляры: всего 3 : ЧЗ (1), АБ (2)              </vt:lpstr>
      <vt:lpstr>          30.18 Д 94 Дэбнер, Дэвид. Школа графического дизайна [Текст] : принципы и практика графического дизайна / Д. Дэбнер ; пер. с англ. В. Е. Бельченко. - М. : РИПОЛ КЛАССИК, 2009. - 192 с. Экземпляры: всего 1 : ЧЗ (1)           </vt:lpstr>
      <vt:lpstr>              26.82я73 Н 58 Нехуженко, Наталья Александровна. Основы ландшафтного проектирования и ландшафтной архитектуры [Текст]: учебное пособие / Н. А. Нехуженко. - 2-е изд., испр. и доп. - СПб. : Питер, 2011. - 192 с.  Экземпляры: всего 2 : ЧЗ (1), АБ (1)               </vt:lpstr>
      <vt:lpstr>              30.18 К 17 Калмыкова, Н. В.  Дизайн поверхности: композиция, пластика, графика, колористика [Текст] : учебное пособие / Н. В. Калмыкова, И. А. Максимова. – М.: Книжный дом "Университет", 2010. - 154 с.  Экземпляры:  всего 3 : ЧЗ (1), АБ (2)              </vt:lpstr>
      <vt:lpstr>            32.973 П 81 Пронин, Г.  Технология дизайна в 3ds Max 2011. От моделирования до визуализации + CD [Текст] : к изучению дисциплины / Г. Пронин. - СПб. : Питер, 2011. - 384 с.  Экземпляры: всего 3 : ЧЗ (1), АБ (2)             </vt:lpstr>
      <vt:lpstr>               32.973.26-018.2я73 П 30 Петров, М. Н. Компьютерная графика + CD [Текст] : учебное пособие / М. Н. Петров. - 3-е изд. - СПб. : Питер, 2011. - 544 с.  Экземпляры: всего 3 : ЧЗ (1), АБ (2)            </vt:lpstr>
      <vt:lpstr>        85.1 Т 33 Теоретические и прикладные исследования в области архитектуры, искусства, дизайна и медиатехнологий [Текст] : материалы Всероссийской научно-практической конференции / отв. ред. Л. М. Дмитриева. - Омск : Изд-во ОмГТУ, 2012. - 150 с.  Экземпляры: всего 1 : ЧЗ (1)         </vt:lpstr>
      <vt:lpstr>Слайд 14</vt:lpstr>
      <vt:lpstr>Благодарим   за внимание ! </vt:lpstr>
      <vt:lpstr>Слайд 16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1098</cp:revision>
  <dcterms:created xsi:type="dcterms:W3CDTF">2012-10-03T01:37:12Z</dcterms:created>
  <dcterms:modified xsi:type="dcterms:W3CDTF">2013-03-26T06:19:15Z</dcterms:modified>
</cp:coreProperties>
</file>