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415" r:id="rId2"/>
    <p:sldId id="416" r:id="rId3"/>
    <p:sldId id="470" r:id="rId4"/>
    <p:sldId id="451" r:id="rId5"/>
    <p:sldId id="497" r:id="rId6"/>
    <p:sldId id="472" r:id="rId7"/>
    <p:sldId id="496" r:id="rId8"/>
    <p:sldId id="485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456" r:id="rId19"/>
    <p:sldId id="469" r:id="rId20"/>
    <p:sldId id="507" r:id="rId21"/>
    <p:sldId id="473" r:id="rId22"/>
    <p:sldId id="489" r:id="rId23"/>
    <p:sldId id="490" r:id="rId24"/>
    <p:sldId id="508" r:id="rId25"/>
    <p:sldId id="509" r:id="rId26"/>
    <p:sldId id="510" r:id="rId27"/>
    <p:sldId id="511" r:id="rId28"/>
    <p:sldId id="512" r:id="rId29"/>
    <p:sldId id="484" r:id="rId30"/>
    <p:sldId id="51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81A"/>
    <a:srgbClr val="660033"/>
    <a:srgbClr val="864300"/>
    <a:srgbClr val="663300"/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>
        <p:scale>
          <a:sx n="74" d="100"/>
          <a:sy n="74" d="100"/>
        </p:scale>
        <p:origin x="-135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10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!PDF-&#1074;&#1077;&#1088;&#1089;&#1080;&#108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!PDF-&#1074;&#1077;&#1088;&#1089;&#1080;&#1080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7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0"/>
            <a:ext cx="4860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0"/>
            <a:ext cx="4860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0"/>
            <a:ext cx="5154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0"/>
            <a:ext cx="50869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1" y="0"/>
            <a:ext cx="53285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77800"/>
            <a:ext cx="4752528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77800"/>
            <a:ext cx="468052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5" y="0"/>
            <a:ext cx="5163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приложение к журналу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«История»  №1/2013</a:t>
            </a:r>
            <a:endParaRPr lang="ru-RU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2060848"/>
            <a:ext cx="47218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557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 </a:t>
            </a:r>
            <a:r>
              <a:rPr lang="ru-RU" sz="5400" b="1" u="sng" dirty="0" smtClean="0">
                <a:hlinkClick r:id="rId4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lvl="0" algn="ctr"/>
            <a:r>
              <a:rPr lang="ru-RU" sz="5400" dirty="0" smtClean="0"/>
              <a:t>журнала </a:t>
            </a:r>
          </a:p>
          <a:p>
            <a:pPr lvl="0" algn="ctr"/>
            <a:r>
              <a:rPr lang="ru-RU" sz="5400" dirty="0" smtClean="0"/>
              <a:t>«История» </a:t>
            </a:r>
          </a:p>
          <a:p>
            <a:pPr lvl="0" algn="ctr"/>
            <a:r>
              <a:rPr lang="ru-RU" sz="5400" dirty="0" smtClean="0"/>
              <a:t>№1/2013</a:t>
            </a:r>
          </a:p>
          <a:p>
            <a:pPr lvl="0" algn="ctr"/>
            <a:endParaRPr lang="ru-RU" sz="54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НАУЧНО-МЕТОДИЧЕСКИЙ ЖУРНАЛ 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ДЛЯ УЧИТЕЛЕЙ  ИСТОРИИ  И  ОБЩЕСТВОЗНАНИЯ  </a:t>
            </a:r>
          </a:p>
          <a:p>
            <a:pPr algn="ctr">
              <a:lnSpc>
                <a:spcPct val="114000"/>
              </a:lnSpc>
            </a:pPr>
            <a:r>
              <a:rPr lang="ru-RU" sz="2300" dirty="0" smtClean="0"/>
              <a:t> </a:t>
            </a:r>
          </a:p>
        </p:txBody>
      </p:sp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r>
              <a:rPr lang="en-US" sz="6000" b="1" cap="all" dirty="0" smtClean="0">
                <a:solidFill>
                  <a:srgbClr val="1E4778"/>
                </a:solidFill>
                <a:latin typeface="Arial Narrow" pitchFamily="34" charset="0"/>
              </a:rPr>
              <a:t>CD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-</a:t>
            </a:r>
            <a: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  <a:t>дисков</a:t>
            </a:r>
            <a:b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  <a:t>  ПО ИСТОРИИ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7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84686">
            <a:off x="5775560" y="4494614"/>
            <a:ext cx="1620311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87914">
            <a:off x="7157986" y="4807547"/>
            <a:ext cx="1572292" cy="15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0"/>
            <a:ext cx="4860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878497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ru-RU" sz="2400" b="1" u="sng" dirty="0" smtClean="0">
                <a:hlinkClick r:id="rId4" action="ppaction://hlinkfile"/>
              </a:rPr>
              <a:t>Материалы к номеру</a:t>
            </a:r>
            <a:endParaRPr lang="ru-RU" sz="2400" dirty="0" smtClean="0"/>
          </a:p>
          <a:p>
            <a:r>
              <a:rPr lang="ru-RU" b="1" dirty="0" smtClean="0"/>
              <a:t> 01. ИСТОРИЧЕСКИЙ КАЛЕНДАРЬ</a:t>
            </a:r>
            <a:endParaRPr lang="ru-RU" dirty="0" smtClean="0"/>
          </a:p>
          <a:p>
            <a:r>
              <a:rPr lang="ru-RU" i="1" dirty="0" smtClean="0"/>
              <a:t>	</a:t>
            </a:r>
            <a:r>
              <a:rPr lang="en-US" i="1" dirty="0" smtClean="0"/>
              <a:t> </a:t>
            </a:r>
            <a:r>
              <a:rPr lang="ru-RU" i="1" dirty="0" smtClean="0"/>
              <a:t> Календарь. Январь 2013;  Календарь. Февраль 2013</a:t>
            </a:r>
            <a:endParaRPr lang="ru-RU" dirty="0" smtClean="0"/>
          </a:p>
          <a:p>
            <a:r>
              <a:rPr lang="en-US" i="1" dirty="0" smtClean="0"/>
              <a:t>	  </a:t>
            </a:r>
            <a:r>
              <a:rPr lang="en-US" i="1" dirty="0" err="1" smtClean="0"/>
              <a:t>Календарь</a:t>
            </a:r>
            <a:r>
              <a:rPr lang="en-US" i="1" dirty="0" smtClean="0"/>
              <a:t>. </a:t>
            </a:r>
            <a:r>
              <a:rPr lang="en-US" i="1" dirty="0" err="1" smtClean="0"/>
              <a:t>Январь</a:t>
            </a:r>
            <a:r>
              <a:rPr lang="en-US" i="1" dirty="0" smtClean="0"/>
              <a:t> 2013</a:t>
            </a:r>
            <a:endParaRPr lang="ru-RU" dirty="0" smtClean="0"/>
          </a:p>
          <a:p>
            <a:r>
              <a:rPr lang="ru-RU" i="1" dirty="0" smtClean="0"/>
              <a:t>	</a:t>
            </a:r>
            <a:r>
              <a:rPr lang="en-US" i="1" dirty="0" smtClean="0"/>
              <a:t> </a:t>
            </a:r>
            <a:r>
              <a:rPr lang="ru-RU" i="1" dirty="0" smtClean="0"/>
              <a:t> Круглые даты 2013</a:t>
            </a:r>
            <a:endParaRPr lang="ru-RU" dirty="0" smtClean="0"/>
          </a:p>
          <a:p>
            <a:r>
              <a:rPr lang="ru-RU" b="1" dirty="0" smtClean="0"/>
              <a:t> 02. ОТЕЧЕСТВЕННАЯ ИСТОРИЯ. ПРЕОДОЛЕНИЕ СМУТЫ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02</a:t>
            </a:r>
            <a:r>
              <a:rPr lang="en-US" b="1" dirty="0" smtClean="0"/>
              <a:t>a</a:t>
            </a:r>
            <a:r>
              <a:rPr lang="ru-RU" b="1" dirty="0" smtClean="0"/>
              <a:t>. Материалы к уроку</a:t>
            </a:r>
            <a:endParaRPr lang="ru-RU" dirty="0" smtClean="0"/>
          </a:p>
          <a:p>
            <a:r>
              <a:rPr lang="ru-RU" i="1" dirty="0" smtClean="0"/>
              <a:t>		  </a:t>
            </a:r>
            <a:r>
              <a:rPr lang="ru-RU" i="1" dirty="0" err="1" smtClean="0"/>
              <a:t>Е.Пчелов</a:t>
            </a:r>
            <a:r>
              <a:rPr lang="ru-RU" i="1" dirty="0" smtClean="0"/>
              <a:t>. Московские бояре Романовы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02</a:t>
            </a:r>
            <a:r>
              <a:rPr lang="en-US" b="1" dirty="0" smtClean="0"/>
              <a:t>b</a:t>
            </a:r>
            <a:r>
              <a:rPr lang="ru-RU" b="1" dirty="0" smtClean="0"/>
              <a:t>. Задание по теме</a:t>
            </a:r>
            <a:endParaRPr lang="ru-RU" dirty="0" smtClean="0"/>
          </a:p>
          <a:p>
            <a:r>
              <a:rPr lang="ru-RU" i="1" dirty="0" smtClean="0"/>
              <a:t>		  400 лет после Смутного времени. Кроссворд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02</a:t>
            </a:r>
            <a:r>
              <a:rPr lang="en-US" b="1" dirty="0" smtClean="0"/>
              <a:t>c</a:t>
            </a:r>
            <a:r>
              <a:rPr lang="ru-RU" b="1" dirty="0" smtClean="0"/>
              <a:t>. Кино на уроке</a:t>
            </a:r>
            <a:endParaRPr lang="ru-RU" dirty="0" smtClean="0"/>
          </a:p>
          <a:p>
            <a:r>
              <a:rPr lang="ru-RU" b="1" i="1" dirty="0" smtClean="0"/>
              <a:t>		Видео:</a:t>
            </a:r>
            <a:r>
              <a:rPr lang="ru-RU" i="1" dirty="0" smtClean="0"/>
              <a:t> Трейлер к фильму «Минин и Пожарский»</a:t>
            </a:r>
            <a:endParaRPr lang="ru-RU" dirty="0" smtClean="0"/>
          </a:p>
          <a:p>
            <a:r>
              <a:rPr lang="ru-RU" b="1" dirty="0" smtClean="0"/>
              <a:t> 03. ИСТОРИЯ XX ВЕКА. ИЗУЧАЕМ РОДОСЛОВИЕ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Программа «Живая родословная»: </a:t>
            </a:r>
            <a:r>
              <a:rPr lang="ru-RU" i="1" dirty="0" smtClean="0"/>
              <a:t>файлы программы, инструкции по установке, примеры родословных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Ты и твоя родословная</a:t>
            </a:r>
            <a:endParaRPr lang="ru-RU" dirty="0" smtClean="0"/>
          </a:p>
          <a:p>
            <a:r>
              <a:rPr lang="ru-RU" i="1" dirty="0" smtClean="0"/>
              <a:t>		  </a:t>
            </a:r>
            <a:r>
              <a:rPr lang="ru-RU" i="1" dirty="0" err="1" smtClean="0"/>
              <a:t>И.Дадыкина</a:t>
            </a:r>
            <a:r>
              <a:rPr lang="ru-RU" i="1" dirty="0" smtClean="0"/>
              <a:t>. Ты и твоя родословная</a:t>
            </a:r>
            <a:endParaRPr lang="ru-RU" dirty="0" smtClean="0"/>
          </a:p>
          <a:p>
            <a:r>
              <a:rPr lang="ru-RU" i="1" dirty="0" smtClean="0"/>
              <a:t>		  Первичная анкета члена рода</a:t>
            </a:r>
            <a:endParaRPr lang="ru-RU" dirty="0" smtClean="0"/>
          </a:p>
          <a:p>
            <a:r>
              <a:rPr lang="ru-RU" b="1" dirty="0" smtClean="0"/>
              <a:t> 04. ОБЩЕСТВОЗНАНИЕ</a:t>
            </a:r>
            <a:endParaRPr lang="ru-RU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В.Грушкова</a:t>
            </a:r>
            <a:r>
              <a:rPr lang="ru-RU" b="1" dirty="0" smtClean="0"/>
              <a:t>. Самопознание. Материалы к уроку</a:t>
            </a:r>
            <a:endParaRPr lang="ru-RU" dirty="0" smtClean="0"/>
          </a:p>
          <a:p>
            <a:r>
              <a:rPr lang="ru-RU" i="1" dirty="0" smtClean="0"/>
              <a:t>		  Анкета;  Презентация</a:t>
            </a:r>
            <a:endParaRPr lang="ru-RU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5689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3000" b="1" u="sng" dirty="0" smtClean="0">
                <a:hlinkClick r:id="rId4" action="ppaction://hlinkfile"/>
              </a:rPr>
              <a:t>Содержание  журнала</a:t>
            </a:r>
            <a:endParaRPr lang="ru-RU" sz="3000" b="1" u="sng" dirty="0" smtClean="0"/>
          </a:p>
          <a:p>
            <a:pPr lvl="0" algn="ctr">
              <a:spcAft>
                <a:spcPts val="600"/>
              </a:spcAft>
            </a:pPr>
            <a:r>
              <a:rPr lang="ru-RU" sz="3000" dirty="0" smtClean="0"/>
              <a:t>«История»  №1/2013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84313"/>
            <a:ext cx="4176464" cy="56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1" y="0"/>
            <a:ext cx="5262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77800"/>
            <a:ext cx="4608512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0"/>
            <a:ext cx="5002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77800"/>
            <a:ext cx="4608512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19" y="0"/>
            <a:ext cx="5122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77800"/>
            <a:ext cx="4608512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70892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E081A"/>
                </a:solidFill>
              </a:rPr>
              <a:t>БЛАГОДАРИМ  ЗА ВНИМАНИЕ!</a:t>
            </a:r>
            <a:endParaRPr lang="ru-RU" sz="3200" dirty="0" smtClean="0">
              <a:solidFill>
                <a:srgbClr val="5E081A"/>
              </a:solidFill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868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приложение к журналу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«История» №11/2012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132856"/>
            <a:ext cx="46768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00808"/>
            <a:ext cx="7056784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ПРИГЛАШАЕМ 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В ЗАЛ ЭЛЕКТРОННЫХ РЕСУРСОВ  БИБЛИОТЕКИ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 ФИЛИАЛА ОМГПУ В Г. ТАРЕ</a:t>
            </a:r>
            <a:r>
              <a:rPr lang="ru-RU" sz="3000" b="1" dirty="0" smtClean="0">
                <a:solidFill>
                  <a:srgbClr val="5E081A"/>
                </a:solidFill>
              </a:rPr>
              <a:t>	</a:t>
            </a:r>
            <a:endParaRPr lang="ru-RU" sz="3000" b="1" dirty="0">
              <a:solidFill>
                <a:srgbClr val="5E081A"/>
              </a:solidFill>
            </a:endParaRPr>
          </a:p>
        </p:txBody>
      </p:sp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548680"/>
            <a:ext cx="6624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hlinkClick r:id="rId4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algn="ctr"/>
            <a:r>
              <a:rPr lang="ru-RU" sz="5400" dirty="0" smtClean="0"/>
              <a:t>журнала «История» №11/2012 </a:t>
            </a:r>
          </a:p>
          <a:p>
            <a:pPr algn="ctr"/>
            <a:endParaRPr lang="ru-RU" sz="54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НАУЧНО-МЕТОДИЧЕСКИЙ ЖУРНАЛ  ДЛЯ УЧИТЕЛЕЙ  ИСТОРИИ  И  ОБЩЕСТВОЗНАНИЯ  </a:t>
            </a:r>
          </a:p>
        </p:txBody>
      </p:sp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0"/>
            <a:ext cx="487455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643998" cy="671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b="1" u="sng" dirty="0" smtClean="0">
                <a:hlinkClick r:id="rId4" action="ppaction://hlinkfile"/>
              </a:rPr>
              <a:t>Материалы к номеру</a:t>
            </a:r>
          </a:p>
          <a:p>
            <a:pPr marL="347663" indent="-347663">
              <a:lnSpc>
                <a:spcPct val="114000"/>
              </a:lnSpc>
              <a:buFont typeface="Wingdings" pitchFamily="2" charset="2"/>
              <a:buChar char="v"/>
            </a:pPr>
            <a:r>
              <a:rPr lang="ru-RU" b="1" dirty="0" smtClean="0"/>
              <a:t>01. ИСТОРИЧЕСКИЙ КАЛЕНДАРЬ</a:t>
            </a:r>
          </a:p>
          <a:p>
            <a:pPr marL="914400" indent="-347663">
              <a:lnSpc>
                <a:spcPct val="114000"/>
              </a:lnSpc>
              <a:buFont typeface="Courier New" pitchFamily="49" charset="0"/>
              <a:buChar char="o"/>
            </a:pPr>
            <a:r>
              <a:rPr lang="en-US" i="1" dirty="0" smtClean="0"/>
              <a:t> </a:t>
            </a:r>
            <a:r>
              <a:rPr lang="en-US" i="1" dirty="0" err="1" smtClean="0"/>
              <a:t>Календарь</a:t>
            </a:r>
            <a:r>
              <a:rPr lang="en-US" i="1" dirty="0" smtClean="0"/>
              <a:t>. </a:t>
            </a:r>
            <a:r>
              <a:rPr lang="en-US" i="1" dirty="0" err="1" smtClean="0"/>
              <a:t>Январь</a:t>
            </a:r>
            <a:r>
              <a:rPr lang="en-US" i="1" dirty="0" smtClean="0"/>
              <a:t> 2013</a:t>
            </a:r>
            <a:endParaRPr lang="ru-RU" dirty="0" smtClean="0"/>
          </a:p>
          <a:p>
            <a:pPr marL="347663" indent="-347663">
              <a:lnSpc>
                <a:spcPct val="114000"/>
              </a:lnSpc>
              <a:buFont typeface="Wingdings" pitchFamily="2" charset="2"/>
              <a:buChar char="v"/>
              <a:tabLst>
                <a:tab pos="282575" algn="l"/>
              </a:tabLst>
            </a:pPr>
            <a:r>
              <a:rPr lang="ru-RU" b="1" dirty="0" smtClean="0"/>
              <a:t>02. ВСЕОБЩАЯ И ОТЕЧЕСТВЕННАЯ   ИСТОРИЯ. НЕМЦЫ В РОССИИ</a:t>
            </a:r>
          </a:p>
          <a:p>
            <a:pPr marL="515938">
              <a:lnSpc>
                <a:spcPct val="114000"/>
              </a:lnSpc>
            </a:pPr>
            <a:r>
              <a:rPr lang="ru-RU" b="1" dirty="0" smtClean="0"/>
              <a:t>02</a:t>
            </a:r>
            <a:r>
              <a:rPr lang="en-US" b="1" dirty="0" smtClean="0"/>
              <a:t>a</a:t>
            </a:r>
            <a:r>
              <a:rPr lang="ru-RU" b="1" dirty="0" smtClean="0"/>
              <a:t>. Материалы к уроку</a:t>
            </a:r>
            <a:endParaRPr lang="ru-RU" dirty="0" smtClean="0"/>
          </a:p>
          <a:p>
            <a:pPr marL="965200" indent="65088">
              <a:lnSpc>
                <a:spcPct val="114000"/>
              </a:lnSpc>
            </a:pPr>
            <a:r>
              <a:rPr lang="ru-RU" i="1" dirty="0" smtClean="0"/>
              <a:t> А.Савельев. Строители Российской империи</a:t>
            </a:r>
            <a:endParaRPr lang="ru-RU" dirty="0" smtClean="0"/>
          </a:p>
          <a:p>
            <a:pPr marL="463550">
              <a:tabLst>
                <a:tab pos="515938" algn="l"/>
              </a:tabLst>
            </a:pPr>
            <a:r>
              <a:rPr lang="ru-RU" b="1" dirty="0" smtClean="0"/>
              <a:t> 02</a:t>
            </a:r>
            <a:r>
              <a:rPr lang="en-US" b="1" dirty="0" smtClean="0"/>
              <a:t>b</a:t>
            </a:r>
            <a:r>
              <a:rPr lang="ru-RU" b="1" dirty="0" smtClean="0"/>
              <a:t>. Образовательная экскурсия</a:t>
            </a:r>
            <a:endParaRPr lang="ru-RU" dirty="0" smtClean="0"/>
          </a:p>
          <a:p>
            <a:r>
              <a:rPr lang="ru-RU" i="1" dirty="0" smtClean="0"/>
              <a:t>	  Немецкое кладбище</a:t>
            </a:r>
            <a:endParaRPr lang="ru-RU" dirty="0" smtClean="0"/>
          </a:p>
          <a:p>
            <a:pPr marL="515938"/>
            <a:r>
              <a:rPr lang="ru-RU" b="1" dirty="0" smtClean="0"/>
              <a:t>02</a:t>
            </a:r>
            <a:r>
              <a:rPr lang="en-US" b="1" dirty="0" smtClean="0"/>
              <a:t>c</a:t>
            </a:r>
            <a:r>
              <a:rPr lang="ru-RU" b="1" dirty="0" smtClean="0"/>
              <a:t>. Задание по теме</a:t>
            </a:r>
            <a:endParaRPr lang="ru-RU" dirty="0" smtClean="0"/>
          </a:p>
          <a:p>
            <a:pPr marL="1030288"/>
            <a:r>
              <a:rPr lang="ru-RU" i="1" dirty="0" smtClean="0"/>
              <a:t>А.Романов. Закаленный люд. Криптограмма</a:t>
            </a:r>
            <a:endParaRPr lang="ru-RU" dirty="0" smtClean="0"/>
          </a:p>
          <a:p>
            <a:pPr marL="1030288"/>
            <a:r>
              <a:rPr lang="ru-RU" i="1" dirty="0" err="1" smtClean="0"/>
              <a:t>В.Колесин</a:t>
            </a:r>
            <a:r>
              <a:rPr lang="ru-RU" i="1" dirty="0" smtClean="0"/>
              <a:t>. Кроссворд. Вариант 1</a:t>
            </a:r>
            <a:endParaRPr lang="ru-RU" dirty="0" smtClean="0"/>
          </a:p>
          <a:p>
            <a:pPr marL="1030288"/>
            <a:r>
              <a:rPr lang="ru-RU" i="1" dirty="0" err="1" smtClean="0"/>
              <a:t>В.Колесин</a:t>
            </a:r>
            <a:r>
              <a:rPr lang="ru-RU" i="1" dirty="0" smtClean="0"/>
              <a:t>. Кроссворд. Вариант 2</a:t>
            </a:r>
            <a:endParaRPr lang="ru-RU" dirty="0" smtClean="0"/>
          </a:p>
          <a:p>
            <a:pPr marL="347663" indent="-347663">
              <a:lnSpc>
                <a:spcPct val="114000"/>
              </a:lnSpc>
              <a:buFont typeface="Wingdings" pitchFamily="2" charset="2"/>
              <a:buChar char="v"/>
              <a:tabLst>
                <a:tab pos="347663" algn="l"/>
              </a:tabLst>
            </a:pPr>
            <a:r>
              <a:rPr lang="ru-RU" b="1" dirty="0" smtClean="0"/>
              <a:t>03. ОТЕЧЕСТВЕННАЯ ИСТОРИЯ</a:t>
            </a:r>
          </a:p>
          <a:p>
            <a:pPr marL="463550">
              <a:tabLst>
                <a:tab pos="515938" algn="l"/>
              </a:tabLst>
            </a:pPr>
            <a:r>
              <a:rPr lang="ru-RU" b="1" dirty="0" smtClean="0"/>
              <a:t>	</a:t>
            </a:r>
            <a:r>
              <a:rPr lang="en-US" b="1" dirty="0" smtClean="0"/>
              <a:t> </a:t>
            </a:r>
            <a:r>
              <a:rPr lang="ru-RU" b="1" dirty="0" smtClean="0"/>
              <a:t>03</a:t>
            </a:r>
            <a:r>
              <a:rPr lang="en-US" b="1" dirty="0" smtClean="0"/>
              <a:t>a</a:t>
            </a:r>
            <a:r>
              <a:rPr lang="ru-RU" b="1" dirty="0" smtClean="0"/>
              <a:t>. Новости</a:t>
            </a:r>
            <a:endParaRPr lang="ru-RU" dirty="0" smtClean="0"/>
          </a:p>
          <a:p>
            <a:pPr marL="1030288" indent="-1030288"/>
            <a:r>
              <a:rPr lang="ru-RU" i="1" dirty="0" smtClean="0"/>
              <a:t>	</a:t>
            </a:r>
            <a:r>
              <a:rPr lang="ru-RU" i="1" dirty="0" err="1" smtClean="0"/>
              <a:t>Фотоотчет</a:t>
            </a:r>
            <a:r>
              <a:rPr lang="ru-RU" i="1" dirty="0" smtClean="0"/>
              <a:t> о выставке «Преодоление: Русская Церковь и советская власть»</a:t>
            </a:r>
            <a:endParaRPr lang="ru-RU" dirty="0" smtClean="0"/>
          </a:p>
          <a:p>
            <a:pPr marL="515938"/>
            <a:r>
              <a:rPr lang="ru-RU" b="1" dirty="0" smtClean="0"/>
              <a:t> 03</a:t>
            </a:r>
            <a:r>
              <a:rPr lang="en-US" b="1" dirty="0" smtClean="0"/>
              <a:t>b</a:t>
            </a:r>
            <a:r>
              <a:rPr lang="ru-RU" b="1" dirty="0" smtClean="0"/>
              <a:t>. О.Стрелова. К Олимпиаде вместе с «Историей»</a:t>
            </a:r>
          </a:p>
          <a:p>
            <a:pPr marL="1030288"/>
            <a:r>
              <a:rPr lang="ru-RU" i="1" dirty="0" smtClean="0"/>
              <a:t> Рабочий лист 1</a:t>
            </a:r>
            <a:endParaRPr lang="ru-RU" dirty="0" smtClean="0"/>
          </a:p>
          <a:p>
            <a:pPr marL="1030288"/>
            <a:r>
              <a:rPr lang="ru-RU" i="1" dirty="0" smtClean="0"/>
              <a:t> Рабочий лист 2</a:t>
            </a:r>
            <a:endParaRPr lang="ru-RU" dirty="0" smtClean="0"/>
          </a:p>
          <a:p>
            <a:pPr marL="1030288"/>
            <a:r>
              <a:rPr lang="ru-RU" i="1" dirty="0" smtClean="0"/>
              <a:t> Рабочий лист 3</a:t>
            </a:r>
            <a:endParaRPr lang="ru-RU" dirty="0" smtClean="0"/>
          </a:p>
          <a:p>
            <a:pPr marL="347663" indent="-347663">
              <a:lnSpc>
                <a:spcPct val="114000"/>
              </a:lnSpc>
              <a:buFont typeface="Wingdings" pitchFamily="2" charset="2"/>
              <a:buChar char="v"/>
            </a:pPr>
            <a:r>
              <a:rPr lang="ru-RU" b="1" dirty="0" smtClean="0"/>
              <a:t>04. ОБЩЕСТВОЗНАНИЕ</a:t>
            </a:r>
          </a:p>
          <a:p>
            <a:pPr marL="965200">
              <a:lnSpc>
                <a:spcPct val="114000"/>
              </a:lnSpc>
            </a:pPr>
            <a:r>
              <a:rPr lang="ru-RU" i="1" dirty="0" smtClean="0"/>
              <a:t>Н. </a:t>
            </a:r>
            <a:r>
              <a:rPr lang="ru-RU" i="1" dirty="0" err="1" smtClean="0"/>
              <a:t>Пимкина</a:t>
            </a:r>
            <a:r>
              <a:rPr lang="ru-RU" i="1" dirty="0" smtClean="0"/>
              <a:t>. Мой взгляд. Познавательная игра</a:t>
            </a:r>
            <a:endParaRPr lang="ru-RU" dirty="0"/>
          </a:p>
        </p:txBody>
      </p:sp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u="sng" dirty="0" smtClean="0">
                <a:hlinkClick r:id="rId4" action="ppaction://hlinkfile"/>
              </a:rPr>
              <a:t>Содержание  журнала</a:t>
            </a:r>
            <a:r>
              <a:rPr lang="ru-RU" sz="3000" b="1" u="sng" dirty="0" smtClean="0"/>
              <a:t> </a:t>
            </a:r>
          </a:p>
          <a:p>
            <a:pPr lvl="0" algn="ctr"/>
            <a:r>
              <a:rPr lang="ru-RU" sz="3000" dirty="0" smtClean="0"/>
              <a:t>«История»  №11/2012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980728"/>
            <a:ext cx="485033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0"/>
            <a:ext cx="5012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0"/>
            <a:ext cx="4860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8857</TotalTime>
  <Words>161</Words>
  <Application>Microsoft Office PowerPoint</Application>
  <PresentationFormat>Экран (4:3)</PresentationFormat>
  <Paragraphs>100</Paragraphs>
  <Slides>30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Неделя  кафедры  ГУМАНИТАРНЫХ  Дисциплин    </vt:lpstr>
      <vt:lpstr>Презентация CD-дисков   ПО ИСТОРИИ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1292</cp:revision>
  <dcterms:created xsi:type="dcterms:W3CDTF">2012-10-03T01:37:12Z</dcterms:created>
  <dcterms:modified xsi:type="dcterms:W3CDTF">2013-03-26T06:18:40Z</dcterms:modified>
</cp:coreProperties>
</file>